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75" r:id="rId6"/>
    <p:sldId id="284" r:id="rId7"/>
    <p:sldId id="310" r:id="rId8"/>
    <p:sldId id="285" r:id="rId9"/>
    <p:sldId id="311" r:id="rId10"/>
    <p:sldId id="288" r:id="rId11"/>
    <p:sldId id="273" r:id="rId12"/>
    <p:sldId id="291" r:id="rId13"/>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5EA"/>
    <a:srgbClr val="7A84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85BF4C-A706-46F0-8E71-DC104B84D445}" v="10" dt="2023-12-27T20:56:52.152"/>
  </p1510:revLst>
</p1510:revInfo>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Kujunduslaad 1 – rõhk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2838BEF-8BB2-4498-84A7-C5851F593DF1}" styleName="Keskmine laad 4 – rõhk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548" autoAdjust="0"/>
  </p:normalViewPr>
  <p:slideViewPr>
    <p:cSldViewPr snapToGrid="0">
      <p:cViewPr varScale="1">
        <p:scale>
          <a:sx n="63" d="100"/>
          <a:sy n="63" d="100"/>
        </p:scale>
        <p:origin x="142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ina-Mae Kuusik" userId="4c503167-3223-4885-8b73-13b3e5c344e0" providerId="ADAL" clId="{0285BF4C-A706-46F0-8E71-DC104B84D445}"/>
    <pc:docChg chg="modSld">
      <pc:chgData name="Tiina-Mae Kuusik" userId="4c503167-3223-4885-8b73-13b3e5c344e0" providerId="ADAL" clId="{0285BF4C-A706-46F0-8E71-DC104B84D445}" dt="2023-12-28T13:01:40.768" v="2" actId="6549"/>
      <pc:docMkLst>
        <pc:docMk/>
      </pc:docMkLst>
      <pc:sldChg chg="modNotesTx">
        <pc:chgData name="Tiina-Mae Kuusik" userId="4c503167-3223-4885-8b73-13b3e5c344e0" providerId="ADAL" clId="{0285BF4C-A706-46F0-8E71-DC104B84D445}" dt="2023-12-28T13:01:35.406" v="1" actId="6549"/>
        <pc:sldMkLst>
          <pc:docMk/>
          <pc:sldMk cId="4153153161" sldId="285"/>
        </pc:sldMkLst>
      </pc:sldChg>
      <pc:sldChg chg="modNotesTx">
        <pc:chgData name="Tiina-Mae Kuusik" userId="4c503167-3223-4885-8b73-13b3e5c344e0" providerId="ADAL" clId="{0285BF4C-A706-46F0-8E71-DC104B84D445}" dt="2023-12-28T13:01:24.825" v="0" actId="6549"/>
        <pc:sldMkLst>
          <pc:docMk/>
          <pc:sldMk cId="2578695" sldId="288"/>
        </pc:sldMkLst>
      </pc:sldChg>
      <pc:sldChg chg="modNotesTx">
        <pc:chgData name="Tiina-Mae Kuusik" userId="4c503167-3223-4885-8b73-13b3e5c344e0" providerId="ADAL" clId="{0285BF4C-A706-46F0-8E71-DC104B84D445}" dt="2023-12-28T13:01:40.768" v="2" actId="6549"/>
        <pc:sldMkLst>
          <pc:docMk/>
          <pc:sldMk cId="4015116576" sldId="31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A257E6-3B32-4C95-93A3-1200C866FC31}" type="datetimeFigureOut">
              <a:t>28.12.2023</a:t>
            </a:fld>
            <a:endParaRPr lang="et-EE"/>
          </a:p>
        </p:txBody>
      </p:sp>
      <p:sp>
        <p:nvSpPr>
          <p:cNvPr id="4" name="Slaidi pildi kohatä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6" name="Jaluse kohatäid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B02929-95F6-4F0D-956E-D8261F9640B3}" type="slidenum">
              <a:t>‹#›</a:t>
            </a:fld>
            <a:endParaRPr lang="et-EE"/>
          </a:p>
        </p:txBody>
      </p:sp>
    </p:spTree>
    <p:extLst>
      <p:ext uri="{BB962C8B-B14F-4D97-AF65-F5344CB8AC3E}">
        <p14:creationId xmlns:p14="http://schemas.microsoft.com/office/powerpoint/2010/main" val="1509572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D8B02929-95F6-4F0D-956E-D8261F9640B3}" type="slidenum">
              <a:rPr lang="et-EE" smtClean="0"/>
              <a:t>1</a:t>
            </a:fld>
            <a:endParaRPr lang="et-EE"/>
          </a:p>
        </p:txBody>
      </p:sp>
    </p:spTree>
    <p:extLst>
      <p:ext uri="{BB962C8B-B14F-4D97-AF65-F5344CB8AC3E}">
        <p14:creationId xmlns:p14="http://schemas.microsoft.com/office/powerpoint/2010/main" val="3000602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D8B02929-95F6-4F0D-956E-D8261F9640B3}" type="slidenum">
              <a:rPr lang="et-EE" smtClean="0"/>
              <a:t>2</a:t>
            </a:fld>
            <a:endParaRPr lang="et-EE"/>
          </a:p>
        </p:txBody>
      </p:sp>
    </p:spTree>
    <p:extLst>
      <p:ext uri="{BB962C8B-B14F-4D97-AF65-F5344CB8AC3E}">
        <p14:creationId xmlns:p14="http://schemas.microsoft.com/office/powerpoint/2010/main" val="1882181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D8B02929-95F6-4F0D-956E-D8261F9640B3}" type="slidenum">
              <a:rPr lang="et-EE" smtClean="0"/>
              <a:t>3</a:t>
            </a:fld>
            <a:endParaRPr lang="et-EE"/>
          </a:p>
        </p:txBody>
      </p:sp>
    </p:spTree>
    <p:extLst>
      <p:ext uri="{BB962C8B-B14F-4D97-AF65-F5344CB8AC3E}">
        <p14:creationId xmlns:p14="http://schemas.microsoft.com/office/powerpoint/2010/main" val="3817158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D8B02929-95F6-4F0D-956E-D8261F9640B3}" type="slidenum">
              <a:rPr lang="et-EE" smtClean="0"/>
              <a:t>4</a:t>
            </a:fld>
            <a:endParaRPr lang="et-EE"/>
          </a:p>
        </p:txBody>
      </p:sp>
    </p:spTree>
    <p:extLst>
      <p:ext uri="{BB962C8B-B14F-4D97-AF65-F5344CB8AC3E}">
        <p14:creationId xmlns:p14="http://schemas.microsoft.com/office/powerpoint/2010/main" val="3418639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D8B02929-95F6-4F0D-956E-D8261F9640B3}" type="slidenum">
              <a:rPr lang="et-EE" smtClean="0"/>
              <a:t>5</a:t>
            </a:fld>
            <a:endParaRPr lang="et-EE"/>
          </a:p>
        </p:txBody>
      </p:sp>
    </p:spTree>
    <p:extLst>
      <p:ext uri="{BB962C8B-B14F-4D97-AF65-F5344CB8AC3E}">
        <p14:creationId xmlns:p14="http://schemas.microsoft.com/office/powerpoint/2010/main" val="85401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D8B02929-95F6-4F0D-956E-D8261F9640B3}" type="slidenum">
              <a:rPr lang="et-EE" smtClean="0"/>
              <a:t>6</a:t>
            </a:fld>
            <a:endParaRPr lang="et-EE"/>
          </a:p>
        </p:txBody>
      </p:sp>
    </p:spTree>
    <p:extLst>
      <p:ext uri="{BB962C8B-B14F-4D97-AF65-F5344CB8AC3E}">
        <p14:creationId xmlns:p14="http://schemas.microsoft.com/office/powerpoint/2010/main" val="3708524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D8B02929-95F6-4F0D-956E-D8261F9640B3}" type="slidenum">
              <a:rPr lang="et-EE" smtClean="0"/>
              <a:t>7</a:t>
            </a:fld>
            <a:endParaRPr lang="et-EE"/>
          </a:p>
        </p:txBody>
      </p:sp>
    </p:spTree>
    <p:extLst>
      <p:ext uri="{BB962C8B-B14F-4D97-AF65-F5344CB8AC3E}">
        <p14:creationId xmlns:p14="http://schemas.microsoft.com/office/powerpoint/2010/main" val="3881183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5FF536A7-C3F3-1DBA-1654-29C0BC6B6ED4}"/>
              </a:ext>
            </a:extLst>
          </p:cNvPr>
          <p:cNvSpPr>
            <a:spLocks noGrp="1"/>
          </p:cNvSpPr>
          <p:nvPr>
            <p:ph type="ctrTitle"/>
          </p:nvPr>
        </p:nvSpPr>
        <p:spPr>
          <a:xfrm>
            <a:off x="1524000" y="1122363"/>
            <a:ext cx="9144000" cy="2387600"/>
          </a:xfrm>
        </p:spPr>
        <p:txBody>
          <a:bodyPr anchor="b"/>
          <a:lstStyle>
            <a:lvl1pPr algn="ctr">
              <a:defRPr sz="6000"/>
            </a:lvl1pPr>
          </a:lstStyle>
          <a:p>
            <a:r>
              <a:rPr lang="et-EE"/>
              <a:t>Klõpsake juhteksemplari pealkirja laadi redigeerimiseks</a:t>
            </a:r>
          </a:p>
        </p:txBody>
      </p:sp>
      <p:sp>
        <p:nvSpPr>
          <p:cNvPr id="3" name="Alapealkiri 2">
            <a:extLst>
              <a:ext uri="{FF2B5EF4-FFF2-40B4-BE49-F238E27FC236}">
                <a16:creationId xmlns:a16="http://schemas.microsoft.com/office/drawing/2014/main" id="{846757B9-EA1C-D9FF-2131-09B6D3399C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a:t>Klõpsake juhteksemplari alapealkirja laadi redigeerimiseks</a:t>
            </a:r>
          </a:p>
        </p:txBody>
      </p:sp>
      <p:sp>
        <p:nvSpPr>
          <p:cNvPr id="4" name="Kuupäeva kohatäide 3">
            <a:extLst>
              <a:ext uri="{FF2B5EF4-FFF2-40B4-BE49-F238E27FC236}">
                <a16:creationId xmlns:a16="http://schemas.microsoft.com/office/drawing/2014/main" id="{4D9E4705-F34A-A863-159D-E202BBAE1D45}"/>
              </a:ext>
            </a:extLst>
          </p:cNvPr>
          <p:cNvSpPr>
            <a:spLocks noGrp="1"/>
          </p:cNvSpPr>
          <p:nvPr>
            <p:ph type="dt" sz="half" idx="10"/>
          </p:nvPr>
        </p:nvSpPr>
        <p:spPr/>
        <p:txBody>
          <a:bodyPr/>
          <a:lstStyle/>
          <a:p>
            <a:fld id="{9411CCC7-D410-487C-9230-B512E685640B}" type="datetimeFigureOut">
              <a:rPr lang="et-EE" smtClean="0"/>
              <a:t>28.12.2023</a:t>
            </a:fld>
            <a:endParaRPr lang="et-EE"/>
          </a:p>
        </p:txBody>
      </p:sp>
      <p:sp>
        <p:nvSpPr>
          <p:cNvPr id="5" name="Jaluse kohatäide 4">
            <a:extLst>
              <a:ext uri="{FF2B5EF4-FFF2-40B4-BE49-F238E27FC236}">
                <a16:creationId xmlns:a16="http://schemas.microsoft.com/office/drawing/2014/main" id="{011066F1-D4AA-0981-8A7D-A26E65B4B820}"/>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ECB9F708-DE0D-992F-C226-044A346F3796}"/>
              </a:ext>
            </a:extLst>
          </p:cNvPr>
          <p:cNvSpPr>
            <a:spLocks noGrp="1"/>
          </p:cNvSpPr>
          <p:nvPr>
            <p:ph type="sldNum" sz="quarter" idx="12"/>
          </p:nvPr>
        </p:nvSpPr>
        <p:spPr/>
        <p:txBody>
          <a:bodyPr/>
          <a:lstStyle/>
          <a:p>
            <a:fld id="{9D4C0907-4117-46DB-8F30-C0B0B7B6DE61}" type="slidenum">
              <a:rPr lang="et-EE" smtClean="0"/>
              <a:t>‹#›</a:t>
            </a:fld>
            <a:endParaRPr lang="et-EE"/>
          </a:p>
        </p:txBody>
      </p:sp>
    </p:spTree>
    <p:extLst>
      <p:ext uri="{BB962C8B-B14F-4D97-AF65-F5344CB8AC3E}">
        <p14:creationId xmlns:p14="http://schemas.microsoft.com/office/powerpoint/2010/main" val="84349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B45996A8-CA65-2963-4D2D-2AB77A09E052}"/>
              </a:ext>
            </a:extLst>
          </p:cNvPr>
          <p:cNvSpPr>
            <a:spLocks noGrp="1"/>
          </p:cNvSpPr>
          <p:nvPr>
            <p:ph type="title"/>
          </p:nvPr>
        </p:nvSpPr>
        <p:spPr/>
        <p:txBody>
          <a:bodyPr/>
          <a:lstStyle/>
          <a:p>
            <a:r>
              <a:rPr lang="et-EE"/>
              <a:t>Klõpsake juhteksemplari pealkirja laadi redigeerimiseks</a:t>
            </a:r>
          </a:p>
        </p:txBody>
      </p:sp>
      <p:sp>
        <p:nvSpPr>
          <p:cNvPr id="3" name="Vertikaalteksti kohatäide 2">
            <a:extLst>
              <a:ext uri="{FF2B5EF4-FFF2-40B4-BE49-F238E27FC236}">
                <a16:creationId xmlns:a16="http://schemas.microsoft.com/office/drawing/2014/main" id="{53896D65-CEC6-0FF9-71E7-1165FC597C25}"/>
              </a:ext>
            </a:extLst>
          </p:cNvPr>
          <p:cNvSpPr>
            <a:spLocks noGrp="1"/>
          </p:cNvSpPr>
          <p:nvPr>
            <p:ph type="body" orient="vert" idx="1"/>
          </p:nvPr>
        </p:nvSpPr>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C5F3435C-7284-529F-445C-2365C3E16EED}"/>
              </a:ext>
            </a:extLst>
          </p:cNvPr>
          <p:cNvSpPr>
            <a:spLocks noGrp="1"/>
          </p:cNvSpPr>
          <p:nvPr>
            <p:ph type="dt" sz="half" idx="10"/>
          </p:nvPr>
        </p:nvSpPr>
        <p:spPr/>
        <p:txBody>
          <a:bodyPr/>
          <a:lstStyle/>
          <a:p>
            <a:fld id="{9411CCC7-D410-487C-9230-B512E685640B}" type="datetimeFigureOut">
              <a:rPr lang="et-EE" smtClean="0"/>
              <a:t>28.12.2023</a:t>
            </a:fld>
            <a:endParaRPr lang="et-EE"/>
          </a:p>
        </p:txBody>
      </p:sp>
      <p:sp>
        <p:nvSpPr>
          <p:cNvPr id="5" name="Jaluse kohatäide 4">
            <a:extLst>
              <a:ext uri="{FF2B5EF4-FFF2-40B4-BE49-F238E27FC236}">
                <a16:creationId xmlns:a16="http://schemas.microsoft.com/office/drawing/2014/main" id="{67F7FEE8-F109-FDA8-0D73-8FE2D41C4912}"/>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9B2BB5A3-1160-E7AB-83E4-CD7C5C4E730B}"/>
              </a:ext>
            </a:extLst>
          </p:cNvPr>
          <p:cNvSpPr>
            <a:spLocks noGrp="1"/>
          </p:cNvSpPr>
          <p:nvPr>
            <p:ph type="sldNum" sz="quarter" idx="12"/>
          </p:nvPr>
        </p:nvSpPr>
        <p:spPr/>
        <p:txBody>
          <a:bodyPr/>
          <a:lstStyle/>
          <a:p>
            <a:fld id="{9D4C0907-4117-46DB-8F30-C0B0B7B6DE61}" type="slidenum">
              <a:rPr lang="et-EE" smtClean="0"/>
              <a:t>‹#›</a:t>
            </a:fld>
            <a:endParaRPr lang="et-EE"/>
          </a:p>
        </p:txBody>
      </p:sp>
    </p:spTree>
    <p:extLst>
      <p:ext uri="{BB962C8B-B14F-4D97-AF65-F5344CB8AC3E}">
        <p14:creationId xmlns:p14="http://schemas.microsoft.com/office/powerpoint/2010/main" val="2186855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a:extLst>
              <a:ext uri="{FF2B5EF4-FFF2-40B4-BE49-F238E27FC236}">
                <a16:creationId xmlns:a16="http://schemas.microsoft.com/office/drawing/2014/main" id="{1A05F8E1-0D38-92FB-DA04-3A682A937F2D}"/>
              </a:ext>
            </a:extLst>
          </p:cNvPr>
          <p:cNvSpPr>
            <a:spLocks noGrp="1"/>
          </p:cNvSpPr>
          <p:nvPr>
            <p:ph type="title" orient="vert"/>
          </p:nvPr>
        </p:nvSpPr>
        <p:spPr>
          <a:xfrm>
            <a:off x="8724900" y="365125"/>
            <a:ext cx="2628900" cy="5811838"/>
          </a:xfrm>
        </p:spPr>
        <p:txBody>
          <a:bodyPr vert="eaVert"/>
          <a:lstStyle/>
          <a:p>
            <a:r>
              <a:rPr lang="et-EE"/>
              <a:t>Klõpsake juhteksemplari pealkirja laadi redigeerimiseks</a:t>
            </a:r>
          </a:p>
        </p:txBody>
      </p:sp>
      <p:sp>
        <p:nvSpPr>
          <p:cNvPr id="3" name="Vertikaalteksti kohatäide 2">
            <a:extLst>
              <a:ext uri="{FF2B5EF4-FFF2-40B4-BE49-F238E27FC236}">
                <a16:creationId xmlns:a16="http://schemas.microsoft.com/office/drawing/2014/main" id="{91EE2DE4-805E-E257-F720-B04A5EA9680F}"/>
              </a:ext>
            </a:extLst>
          </p:cNvPr>
          <p:cNvSpPr>
            <a:spLocks noGrp="1"/>
          </p:cNvSpPr>
          <p:nvPr>
            <p:ph type="body" orient="vert" idx="1"/>
          </p:nvPr>
        </p:nvSpPr>
        <p:spPr>
          <a:xfrm>
            <a:off x="838200" y="365125"/>
            <a:ext cx="7734300" cy="5811838"/>
          </a:xfrm>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E864E884-377E-906B-F8EA-480DAEA94940}"/>
              </a:ext>
            </a:extLst>
          </p:cNvPr>
          <p:cNvSpPr>
            <a:spLocks noGrp="1"/>
          </p:cNvSpPr>
          <p:nvPr>
            <p:ph type="dt" sz="half" idx="10"/>
          </p:nvPr>
        </p:nvSpPr>
        <p:spPr/>
        <p:txBody>
          <a:bodyPr/>
          <a:lstStyle/>
          <a:p>
            <a:fld id="{9411CCC7-D410-487C-9230-B512E685640B}" type="datetimeFigureOut">
              <a:rPr lang="et-EE" smtClean="0"/>
              <a:t>28.12.2023</a:t>
            </a:fld>
            <a:endParaRPr lang="et-EE"/>
          </a:p>
        </p:txBody>
      </p:sp>
      <p:sp>
        <p:nvSpPr>
          <p:cNvPr id="5" name="Jaluse kohatäide 4">
            <a:extLst>
              <a:ext uri="{FF2B5EF4-FFF2-40B4-BE49-F238E27FC236}">
                <a16:creationId xmlns:a16="http://schemas.microsoft.com/office/drawing/2014/main" id="{D4ABD0F8-F6D3-28AC-C397-BBAA7BD67E7E}"/>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1C4A2990-FAF1-8885-D91A-B6A48B381C10}"/>
              </a:ext>
            </a:extLst>
          </p:cNvPr>
          <p:cNvSpPr>
            <a:spLocks noGrp="1"/>
          </p:cNvSpPr>
          <p:nvPr>
            <p:ph type="sldNum" sz="quarter" idx="12"/>
          </p:nvPr>
        </p:nvSpPr>
        <p:spPr/>
        <p:txBody>
          <a:bodyPr/>
          <a:lstStyle/>
          <a:p>
            <a:fld id="{9D4C0907-4117-46DB-8F30-C0B0B7B6DE61}" type="slidenum">
              <a:rPr lang="et-EE" smtClean="0"/>
              <a:t>‹#›</a:t>
            </a:fld>
            <a:endParaRPr lang="et-EE"/>
          </a:p>
        </p:txBody>
      </p:sp>
    </p:spTree>
    <p:extLst>
      <p:ext uri="{BB962C8B-B14F-4D97-AF65-F5344CB8AC3E}">
        <p14:creationId xmlns:p14="http://schemas.microsoft.com/office/powerpoint/2010/main" val="1424475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651B0073-AF7F-382E-32ED-6907A1A90EB4}"/>
              </a:ext>
            </a:extLst>
          </p:cNvPr>
          <p:cNvSpPr>
            <a:spLocks noGrp="1"/>
          </p:cNvSpPr>
          <p:nvPr>
            <p:ph type="title"/>
          </p:nvPr>
        </p:nvSpPr>
        <p:spPr/>
        <p:txBody>
          <a:bodyPr/>
          <a:lstStyle/>
          <a:p>
            <a:r>
              <a:rPr lang="et-EE"/>
              <a:t>Klõpsake juhteksemplari pealkirja laadi redigeerimiseks</a:t>
            </a:r>
          </a:p>
        </p:txBody>
      </p:sp>
      <p:sp>
        <p:nvSpPr>
          <p:cNvPr id="3" name="Sisu kohatäide 2">
            <a:extLst>
              <a:ext uri="{FF2B5EF4-FFF2-40B4-BE49-F238E27FC236}">
                <a16:creationId xmlns:a16="http://schemas.microsoft.com/office/drawing/2014/main" id="{F3BAA8E6-3B4D-C38A-4CA2-E27A1670C7CB}"/>
              </a:ext>
            </a:extLst>
          </p:cNvPr>
          <p:cNvSpPr>
            <a:spLocks noGrp="1"/>
          </p:cNvSpPr>
          <p:nvPr>
            <p:ph idx="1"/>
          </p:nvPr>
        </p:nvSpPr>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288BAEC6-C67B-4F55-E346-FC6DD75B3598}"/>
              </a:ext>
            </a:extLst>
          </p:cNvPr>
          <p:cNvSpPr>
            <a:spLocks noGrp="1"/>
          </p:cNvSpPr>
          <p:nvPr>
            <p:ph type="dt" sz="half" idx="10"/>
          </p:nvPr>
        </p:nvSpPr>
        <p:spPr/>
        <p:txBody>
          <a:bodyPr/>
          <a:lstStyle/>
          <a:p>
            <a:fld id="{9411CCC7-D410-487C-9230-B512E685640B}" type="datetimeFigureOut">
              <a:rPr lang="et-EE" smtClean="0"/>
              <a:t>28.12.2023</a:t>
            </a:fld>
            <a:endParaRPr lang="et-EE"/>
          </a:p>
        </p:txBody>
      </p:sp>
      <p:sp>
        <p:nvSpPr>
          <p:cNvPr id="5" name="Jaluse kohatäide 4">
            <a:extLst>
              <a:ext uri="{FF2B5EF4-FFF2-40B4-BE49-F238E27FC236}">
                <a16:creationId xmlns:a16="http://schemas.microsoft.com/office/drawing/2014/main" id="{65174274-BE58-B438-B29D-2A6CFC653CDC}"/>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A8B3C7ED-C5F7-94C2-D550-977D01E78B1B}"/>
              </a:ext>
            </a:extLst>
          </p:cNvPr>
          <p:cNvSpPr>
            <a:spLocks noGrp="1"/>
          </p:cNvSpPr>
          <p:nvPr>
            <p:ph type="sldNum" sz="quarter" idx="12"/>
          </p:nvPr>
        </p:nvSpPr>
        <p:spPr/>
        <p:txBody>
          <a:bodyPr/>
          <a:lstStyle/>
          <a:p>
            <a:fld id="{9D4C0907-4117-46DB-8F30-C0B0B7B6DE61}" type="slidenum">
              <a:rPr lang="et-EE" smtClean="0"/>
              <a:t>‹#›</a:t>
            </a:fld>
            <a:endParaRPr lang="et-EE"/>
          </a:p>
        </p:txBody>
      </p:sp>
    </p:spTree>
    <p:extLst>
      <p:ext uri="{BB962C8B-B14F-4D97-AF65-F5344CB8AC3E}">
        <p14:creationId xmlns:p14="http://schemas.microsoft.com/office/powerpoint/2010/main" val="410332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39A66E74-393F-22CB-2AB2-74CFBB83FEBF}"/>
              </a:ext>
            </a:extLst>
          </p:cNvPr>
          <p:cNvSpPr>
            <a:spLocks noGrp="1"/>
          </p:cNvSpPr>
          <p:nvPr>
            <p:ph type="title"/>
          </p:nvPr>
        </p:nvSpPr>
        <p:spPr>
          <a:xfrm>
            <a:off x="831850" y="1709738"/>
            <a:ext cx="10515600" cy="2852737"/>
          </a:xfrm>
        </p:spPr>
        <p:txBody>
          <a:bodyPr anchor="b"/>
          <a:lstStyle>
            <a:lvl1pPr>
              <a:defRPr sz="6000"/>
            </a:lvl1pPr>
          </a:lstStyle>
          <a:p>
            <a:r>
              <a:rPr lang="et-EE"/>
              <a:t>Klõpsake juhteksemplari pealkirja laadi redigeerimiseks</a:t>
            </a:r>
          </a:p>
        </p:txBody>
      </p:sp>
      <p:sp>
        <p:nvSpPr>
          <p:cNvPr id="3" name="Teksti kohatäide 2">
            <a:extLst>
              <a:ext uri="{FF2B5EF4-FFF2-40B4-BE49-F238E27FC236}">
                <a16:creationId xmlns:a16="http://schemas.microsoft.com/office/drawing/2014/main" id="{4298547A-7E75-D386-AB7E-8A8A7DA29F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a:t>Klõpsake juhteksemplari tekstilaadide redigeerimiseks</a:t>
            </a:r>
          </a:p>
        </p:txBody>
      </p:sp>
      <p:sp>
        <p:nvSpPr>
          <p:cNvPr id="4" name="Kuupäeva kohatäide 3">
            <a:extLst>
              <a:ext uri="{FF2B5EF4-FFF2-40B4-BE49-F238E27FC236}">
                <a16:creationId xmlns:a16="http://schemas.microsoft.com/office/drawing/2014/main" id="{BDC2ECD3-576E-B50A-D53E-39326CF54E79}"/>
              </a:ext>
            </a:extLst>
          </p:cNvPr>
          <p:cNvSpPr>
            <a:spLocks noGrp="1"/>
          </p:cNvSpPr>
          <p:nvPr>
            <p:ph type="dt" sz="half" idx="10"/>
          </p:nvPr>
        </p:nvSpPr>
        <p:spPr/>
        <p:txBody>
          <a:bodyPr/>
          <a:lstStyle/>
          <a:p>
            <a:fld id="{9411CCC7-D410-487C-9230-B512E685640B}" type="datetimeFigureOut">
              <a:rPr lang="et-EE" smtClean="0"/>
              <a:t>28.12.2023</a:t>
            </a:fld>
            <a:endParaRPr lang="et-EE"/>
          </a:p>
        </p:txBody>
      </p:sp>
      <p:sp>
        <p:nvSpPr>
          <p:cNvPr id="5" name="Jaluse kohatäide 4">
            <a:extLst>
              <a:ext uri="{FF2B5EF4-FFF2-40B4-BE49-F238E27FC236}">
                <a16:creationId xmlns:a16="http://schemas.microsoft.com/office/drawing/2014/main" id="{C0F2D955-D476-FEC6-4367-B456D489F79F}"/>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292495F8-5E7D-BFA1-6258-856C99F44998}"/>
              </a:ext>
            </a:extLst>
          </p:cNvPr>
          <p:cNvSpPr>
            <a:spLocks noGrp="1"/>
          </p:cNvSpPr>
          <p:nvPr>
            <p:ph type="sldNum" sz="quarter" idx="12"/>
          </p:nvPr>
        </p:nvSpPr>
        <p:spPr/>
        <p:txBody>
          <a:bodyPr/>
          <a:lstStyle/>
          <a:p>
            <a:fld id="{9D4C0907-4117-46DB-8F30-C0B0B7B6DE61}" type="slidenum">
              <a:rPr lang="et-EE" smtClean="0"/>
              <a:t>‹#›</a:t>
            </a:fld>
            <a:endParaRPr lang="et-EE"/>
          </a:p>
        </p:txBody>
      </p:sp>
    </p:spTree>
    <p:extLst>
      <p:ext uri="{BB962C8B-B14F-4D97-AF65-F5344CB8AC3E}">
        <p14:creationId xmlns:p14="http://schemas.microsoft.com/office/powerpoint/2010/main" val="732892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ABC35EE-FE92-BA95-FECC-7893A1F0B3A8}"/>
              </a:ext>
            </a:extLst>
          </p:cNvPr>
          <p:cNvSpPr>
            <a:spLocks noGrp="1"/>
          </p:cNvSpPr>
          <p:nvPr>
            <p:ph type="title"/>
          </p:nvPr>
        </p:nvSpPr>
        <p:spPr/>
        <p:txBody>
          <a:bodyPr/>
          <a:lstStyle/>
          <a:p>
            <a:r>
              <a:rPr lang="et-EE"/>
              <a:t>Klõpsake juhteksemplari pealkirja laadi redigeerimiseks</a:t>
            </a:r>
          </a:p>
        </p:txBody>
      </p:sp>
      <p:sp>
        <p:nvSpPr>
          <p:cNvPr id="3" name="Sisu kohatäide 2">
            <a:extLst>
              <a:ext uri="{FF2B5EF4-FFF2-40B4-BE49-F238E27FC236}">
                <a16:creationId xmlns:a16="http://schemas.microsoft.com/office/drawing/2014/main" id="{EC1D1BE9-1D44-6422-9947-937715E88D51}"/>
              </a:ext>
            </a:extLst>
          </p:cNvPr>
          <p:cNvSpPr>
            <a:spLocks noGrp="1"/>
          </p:cNvSpPr>
          <p:nvPr>
            <p:ph sz="half" idx="1"/>
          </p:nvPr>
        </p:nvSpPr>
        <p:spPr>
          <a:xfrm>
            <a:off x="838200" y="1825625"/>
            <a:ext cx="5181600" cy="435133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Sisu kohatäide 3">
            <a:extLst>
              <a:ext uri="{FF2B5EF4-FFF2-40B4-BE49-F238E27FC236}">
                <a16:creationId xmlns:a16="http://schemas.microsoft.com/office/drawing/2014/main" id="{B27170DB-443E-6455-9E5A-6F6BBD1B8A1F}"/>
              </a:ext>
            </a:extLst>
          </p:cNvPr>
          <p:cNvSpPr>
            <a:spLocks noGrp="1"/>
          </p:cNvSpPr>
          <p:nvPr>
            <p:ph sz="half" idx="2"/>
          </p:nvPr>
        </p:nvSpPr>
        <p:spPr>
          <a:xfrm>
            <a:off x="6172200" y="1825625"/>
            <a:ext cx="5181600" cy="435133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5" name="Kuupäeva kohatäide 4">
            <a:extLst>
              <a:ext uri="{FF2B5EF4-FFF2-40B4-BE49-F238E27FC236}">
                <a16:creationId xmlns:a16="http://schemas.microsoft.com/office/drawing/2014/main" id="{6BD496D4-6311-C3D5-C3F3-A5F9F553A5F8}"/>
              </a:ext>
            </a:extLst>
          </p:cNvPr>
          <p:cNvSpPr>
            <a:spLocks noGrp="1"/>
          </p:cNvSpPr>
          <p:nvPr>
            <p:ph type="dt" sz="half" idx="10"/>
          </p:nvPr>
        </p:nvSpPr>
        <p:spPr/>
        <p:txBody>
          <a:bodyPr/>
          <a:lstStyle/>
          <a:p>
            <a:fld id="{9411CCC7-D410-487C-9230-B512E685640B}" type="datetimeFigureOut">
              <a:rPr lang="et-EE" smtClean="0"/>
              <a:t>28.12.2023</a:t>
            </a:fld>
            <a:endParaRPr lang="et-EE"/>
          </a:p>
        </p:txBody>
      </p:sp>
      <p:sp>
        <p:nvSpPr>
          <p:cNvPr id="6" name="Jaluse kohatäide 5">
            <a:extLst>
              <a:ext uri="{FF2B5EF4-FFF2-40B4-BE49-F238E27FC236}">
                <a16:creationId xmlns:a16="http://schemas.microsoft.com/office/drawing/2014/main" id="{42E04967-9A38-31F5-8F1A-CC6085B7A279}"/>
              </a:ext>
            </a:extLst>
          </p:cNvPr>
          <p:cNvSpPr>
            <a:spLocks noGrp="1"/>
          </p:cNvSpPr>
          <p:nvPr>
            <p:ph type="ftr" sz="quarter" idx="11"/>
          </p:nvPr>
        </p:nvSpPr>
        <p:spPr/>
        <p:txBody>
          <a:bodyPr/>
          <a:lstStyle/>
          <a:p>
            <a:endParaRPr lang="et-EE"/>
          </a:p>
        </p:txBody>
      </p:sp>
      <p:sp>
        <p:nvSpPr>
          <p:cNvPr id="7" name="Slaidinumbri kohatäide 6">
            <a:extLst>
              <a:ext uri="{FF2B5EF4-FFF2-40B4-BE49-F238E27FC236}">
                <a16:creationId xmlns:a16="http://schemas.microsoft.com/office/drawing/2014/main" id="{76A74557-92DB-EBEC-6A8B-F1A4FB137554}"/>
              </a:ext>
            </a:extLst>
          </p:cNvPr>
          <p:cNvSpPr>
            <a:spLocks noGrp="1"/>
          </p:cNvSpPr>
          <p:nvPr>
            <p:ph type="sldNum" sz="quarter" idx="12"/>
          </p:nvPr>
        </p:nvSpPr>
        <p:spPr/>
        <p:txBody>
          <a:bodyPr/>
          <a:lstStyle/>
          <a:p>
            <a:fld id="{9D4C0907-4117-46DB-8F30-C0B0B7B6DE61}" type="slidenum">
              <a:rPr lang="et-EE" smtClean="0"/>
              <a:t>‹#›</a:t>
            </a:fld>
            <a:endParaRPr lang="et-EE"/>
          </a:p>
        </p:txBody>
      </p:sp>
    </p:spTree>
    <p:extLst>
      <p:ext uri="{BB962C8B-B14F-4D97-AF65-F5344CB8AC3E}">
        <p14:creationId xmlns:p14="http://schemas.microsoft.com/office/powerpoint/2010/main" val="2241737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3300A8E7-C4CC-CCD7-0811-9BEB40AB09BB}"/>
              </a:ext>
            </a:extLst>
          </p:cNvPr>
          <p:cNvSpPr>
            <a:spLocks noGrp="1"/>
          </p:cNvSpPr>
          <p:nvPr>
            <p:ph type="title"/>
          </p:nvPr>
        </p:nvSpPr>
        <p:spPr>
          <a:xfrm>
            <a:off x="839788" y="365125"/>
            <a:ext cx="10515600" cy="1325563"/>
          </a:xfrm>
        </p:spPr>
        <p:txBody>
          <a:bodyPr/>
          <a:lstStyle/>
          <a:p>
            <a:r>
              <a:rPr lang="et-EE"/>
              <a:t>Klõpsake juhteksemplari pealkirja laadi redigeerimiseks</a:t>
            </a:r>
          </a:p>
        </p:txBody>
      </p:sp>
      <p:sp>
        <p:nvSpPr>
          <p:cNvPr id="3" name="Teksti kohatäide 2">
            <a:extLst>
              <a:ext uri="{FF2B5EF4-FFF2-40B4-BE49-F238E27FC236}">
                <a16:creationId xmlns:a16="http://schemas.microsoft.com/office/drawing/2014/main" id="{2DB48CEA-E75D-41E2-5DD1-9416057C9B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4" name="Sisu kohatäide 3">
            <a:extLst>
              <a:ext uri="{FF2B5EF4-FFF2-40B4-BE49-F238E27FC236}">
                <a16:creationId xmlns:a16="http://schemas.microsoft.com/office/drawing/2014/main" id="{830B9362-FBF1-3074-2115-E393F32279A9}"/>
              </a:ext>
            </a:extLst>
          </p:cNvPr>
          <p:cNvSpPr>
            <a:spLocks noGrp="1"/>
          </p:cNvSpPr>
          <p:nvPr>
            <p:ph sz="half" idx="2"/>
          </p:nvPr>
        </p:nvSpPr>
        <p:spPr>
          <a:xfrm>
            <a:off x="839788" y="2505075"/>
            <a:ext cx="5157787" cy="368458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5" name="Teksti kohatäide 4">
            <a:extLst>
              <a:ext uri="{FF2B5EF4-FFF2-40B4-BE49-F238E27FC236}">
                <a16:creationId xmlns:a16="http://schemas.microsoft.com/office/drawing/2014/main" id="{CEFD3DF9-53BD-BE93-A599-DED2D75EBD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6" name="Sisu kohatäide 5">
            <a:extLst>
              <a:ext uri="{FF2B5EF4-FFF2-40B4-BE49-F238E27FC236}">
                <a16:creationId xmlns:a16="http://schemas.microsoft.com/office/drawing/2014/main" id="{F57631C2-FCBC-D040-8354-8E3419E07FE1}"/>
              </a:ext>
            </a:extLst>
          </p:cNvPr>
          <p:cNvSpPr>
            <a:spLocks noGrp="1"/>
          </p:cNvSpPr>
          <p:nvPr>
            <p:ph sz="quarter" idx="4"/>
          </p:nvPr>
        </p:nvSpPr>
        <p:spPr>
          <a:xfrm>
            <a:off x="6172200" y="2505075"/>
            <a:ext cx="5183188" cy="368458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7" name="Kuupäeva kohatäide 6">
            <a:extLst>
              <a:ext uri="{FF2B5EF4-FFF2-40B4-BE49-F238E27FC236}">
                <a16:creationId xmlns:a16="http://schemas.microsoft.com/office/drawing/2014/main" id="{E9C97C0A-EEF5-4CAD-CFFC-405AF1A72154}"/>
              </a:ext>
            </a:extLst>
          </p:cNvPr>
          <p:cNvSpPr>
            <a:spLocks noGrp="1"/>
          </p:cNvSpPr>
          <p:nvPr>
            <p:ph type="dt" sz="half" idx="10"/>
          </p:nvPr>
        </p:nvSpPr>
        <p:spPr/>
        <p:txBody>
          <a:bodyPr/>
          <a:lstStyle/>
          <a:p>
            <a:fld id="{9411CCC7-D410-487C-9230-B512E685640B}" type="datetimeFigureOut">
              <a:rPr lang="et-EE" smtClean="0"/>
              <a:t>28.12.2023</a:t>
            </a:fld>
            <a:endParaRPr lang="et-EE"/>
          </a:p>
        </p:txBody>
      </p:sp>
      <p:sp>
        <p:nvSpPr>
          <p:cNvPr id="8" name="Jaluse kohatäide 7">
            <a:extLst>
              <a:ext uri="{FF2B5EF4-FFF2-40B4-BE49-F238E27FC236}">
                <a16:creationId xmlns:a16="http://schemas.microsoft.com/office/drawing/2014/main" id="{F853567D-C15D-959F-8FD8-C813C2774CD8}"/>
              </a:ext>
            </a:extLst>
          </p:cNvPr>
          <p:cNvSpPr>
            <a:spLocks noGrp="1"/>
          </p:cNvSpPr>
          <p:nvPr>
            <p:ph type="ftr" sz="quarter" idx="11"/>
          </p:nvPr>
        </p:nvSpPr>
        <p:spPr/>
        <p:txBody>
          <a:bodyPr/>
          <a:lstStyle/>
          <a:p>
            <a:endParaRPr lang="et-EE"/>
          </a:p>
        </p:txBody>
      </p:sp>
      <p:sp>
        <p:nvSpPr>
          <p:cNvPr id="9" name="Slaidinumbri kohatäide 8">
            <a:extLst>
              <a:ext uri="{FF2B5EF4-FFF2-40B4-BE49-F238E27FC236}">
                <a16:creationId xmlns:a16="http://schemas.microsoft.com/office/drawing/2014/main" id="{EB68FB6C-1275-BB6F-1C13-CFE36A7FD9D7}"/>
              </a:ext>
            </a:extLst>
          </p:cNvPr>
          <p:cNvSpPr>
            <a:spLocks noGrp="1"/>
          </p:cNvSpPr>
          <p:nvPr>
            <p:ph type="sldNum" sz="quarter" idx="12"/>
          </p:nvPr>
        </p:nvSpPr>
        <p:spPr/>
        <p:txBody>
          <a:bodyPr/>
          <a:lstStyle/>
          <a:p>
            <a:fld id="{9D4C0907-4117-46DB-8F30-C0B0B7B6DE61}" type="slidenum">
              <a:rPr lang="et-EE" smtClean="0"/>
              <a:t>‹#›</a:t>
            </a:fld>
            <a:endParaRPr lang="et-EE"/>
          </a:p>
        </p:txBody>
      </p:sp>
    </p:spTree>
    <p:extLst>
      <p:ext uri="{BB962C8B-B14F-4D97-AF65-F5344CB8AC3E}">
        <p14:creationId xmlns:p14="http://schemas.microsoft.com/office/powerpoint/2010/main" val="2066353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EAEECFA9-DCB7-415A-3AA4-90FF4EA82176}"/>
              </a:ext>
            </a:extLst>
          </p:cNvPr>
          <p:cNvSpPr>
            <a:spLocks noGrp="1"/>
          </p:cNvSpPr>
          <p:nvPr>
            <p:ph type="title"/>
          </p:nvPr>
        </p:nvSpPr>
        <p:spPr/>
        <p:txBody>
          <a:bodyPr/>
          <a:lstStyle/>
          <a:p>
            <a:r>
              <a:rPr lang="et-EE"/>
              <a:t>Klõpsake juhteksemplari pealkirja laadi redigeerimiseks</a:t>
            </a:r>
          </a:p>
        </p:txBody>
      </p:sp>
      <p:sp>
        <p:nvSpPr>
          <p:cNvPr id="3" name="Kuupäeva kohatäide 2">
            <a:extLst>
              <a:ext uri="{FF2B5EF4-FFF2-40B4-BE49-F238E27FC236}">
                <a16:creationId xmlns:a16="http://schemas.microsoft.com/office/drawing/2014/main" id="{2E2AE033-ADBA-B43A-D6D0-A7F1733939DE}"/>
              </a:ext>
            </a:extLst>
          </p:cNvPr>
          <p:cNvSpPr>
            <a:spLocks noGrp="1"/>
          </p:cNvSpPr>
          <p:nvPr>
            <p:ph type="dt" sz="half" idx="10"/>
          </p:nvPr>
        </p:nvSpPr>
        <p:spPr/>
        <p:txBody>
          <a:bodyPr/>
          <a:lstStyle/>
          <a:p>
            <a:fld id="{9411CCC7-D410-487C-9230-B512E685640B}" type="datetimeFigureOut">
              <a:rPr lang="et-EE" smtClean="0"/>
              <a:t>28.12.2023</a:t>
            </a:fld>
            <a:endParaRPr lang="et-EE"/>
          </a:p>
        </p:txBody>
      </p:sp>
      <p:sp>
        <p:nvSpPr>
          <p:cNvPr id="4" name="Jaluse kohatäide 3">
            <a:extLst>
              <a:ext uri="{FF2B5EF4-FFF2-40B4-BE49-F238E27FC236}">
                <a16:creationId xmlns:a16="http://schemas.microsoft.com/office/drawing/2014/main" id="{EF0E6EAA-5DDF-EAE9-D655-E2C9DB46848E}"/>
              </a:ext>
            </a:extLst>
          </p:cNvPr>
          <p:cNvSpPr>
            <a:spLocks noGrp="1"/>
          </p:cNvSpPr>
          <p:nvPr>
            <p:ph type="ftr" sz="quarter" idx="11"/>
          </p:nvPr>
        </p:nvSpPr>
        <p:spPr/>
        <p:txBody>
          <a:bodyPr/>
          <a:lstStyle/>
          <a:p>
            <a:endParaRPr lang="et-EE"/>
          </a:p>
        </p:txBody>
      </p:sp>
      <p:sp>
        <p:nvSpPr>
          <p:cNvPr id="5" name="Slaidinumbri kohatäide 4">
            <a:extLst>
              <a:ext uri="{FF2B5EF4-FFF2-40B4-BE49-F238E27FC236}">
                <a16:creationId xmlns:a16="http://schemas.microsoft.com/office/drawing/2014/main" id="{ADF1CB72-F61F-6025-E3AC-8B98D757723F}"/>
              </a:ext>
            </a:extLst>
          </p:cNvPr>
          <p:cNvSpPr>
            <a:spLocks noGrp="1"/>
          </p:cNvSpPr>
          <p:nvPr>
            <p:ph type="sldNum" sz="quarter" idx="12"/>
          </p:nvPr>
        </p:nvSpPr>
        <p:spPr/>
        <p:txBody>
          <a:bodyPr/>
          <a:lstStyle/>
          <a:p>
            <a:fld id="{9D4C0907-4117-46DB-8F30-C0B0B7B6DE61}" type="slidenum">
              <a:rPr lang="et-EE" smtClean="0"/>
              <a:t>‹#›</a:t>
            </a:fld>
            <a:endParaRPr lang="et-EE"/>
          </a:p>
        </p:txBody>
      </p:sp>
    </p:spTree>
    <p:extLst>
      <p:ext uri="{BB962C8B-B14F-4D97-AF65-F5344CB8AC3E}">
        <p14:creationId xmlns:p14="http://schemas.microsoft.com/office/powerpoint/2010/main" val="356667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a:extLst>
              <a:ext uri="{FF2B5EF4-FFF2-40B4-BE49-F238E27FC236}">
                <a16:creationId xmlns:a16="http://schemas.microsoft.com/office/drawing/2014/main" id="{32AC06CD-D8A0-41A6-4A57-12B699F9BF11}"/>
              </a:ext>
            </a:extLst>
          </p:cNvPr>
          <p:cNvSpPr>
            <a:spLocks noGrp="1"/>
          </p:cNvSpPr>
          <p:nvPr>
            <p:ph type="dt" sz="half" idx="10"/>
          </p:nvPr>
        </p:nvSpPr>
        <p:spPr/>
        <p:txBody>
          <a:bodyPr/>
          <a:lstStyle/>
          <a:p>
            <a:fld id="{9411CCC7-D410-487C-9230-B512E685640B}" type="datetimeFigureOut">
              <a:rPr lang="et-EE" smtClean="0"/>
              <a:t>28.12.2023</a:t>
            </a:fld>
            <a:endParaRPr lang="et-EE"/>
          </a:p>
        </p:txBody>
      </p:sp>
      <p:sp>
        <p:nvSpPr>
          <p:cNvPr id="3" name="Jaluse kohatäide 2">
            <a:extLst>
              <a:ext uri="{FF2B5EF4-FFF2-40B4-BE49-F238E27FC236}">
                <a16:creationId xmlns:a16="http://schemas.microsoft.com/office/drawing/2014/main" id="{A31A5BE1-BFE2-3AF7-5F6B-892E597CB4AB}"/>
              </a:ext>
            </a:extLst>
          </p:cNvPr>
          <p:cNvSpPr>
            <a:spLocks noGrp="1"/>
          </p:cNvSpPr>
          <p:nvPr>
            <p:ph type="ftr" sz="quarter" idx="11"/>
          </p:nvPr>
        </p:nvSpPr>
        <p:spPr/>
        <p:txBody>
          <a:bodyPr/>
          <a:lstStyle/>
          <a:p>
            <a:endParaRPr lang="et-EE"/>
          </a:p>
        </p:txBody>
      </p:sp>
      <p:sp>
        <p:nvSpPr>
          <p:cNvPr id="4" name="Slaidinumbri kohatäide 3">
            <a:extLst>
              <a:ext uri="{FF2B5EF4-FFF2-40B4-BE49-F238E27FC236}">
                <a16:creationId xmlns:a16="http://schemas.microsoft.com/office/drawing/2014/main" id="{F090816B-5E8F-AB2E-07B5-214FC1F5729A}"/>
              </a:ext>
            </a:extLst>
          </p:cNvPr>
          <p:cNvSpPr>
            <a:spLocks noGrp="1"/>
          </p:cNvSpPr>
          <p:nvPr>
            <p:ph type="sldNum" sz="quarter" idx="12"/>
          </p:nvPr>
        </p:nvSpPr>
        <p:spPr/>
        <p:txBody>
          <a:bodyPr/>
          <a:lstStyle/>
          <a:p>
            <a:fld id="{9D4C0907-4117-46DB-8F30-C0B0B7B6DE61}" type="slidenum">
              <a:rPr lang="et-EE" smtClean="0"/>
              <a:t>‹#›</a:t>
            </a:fld>
            <a:endParaRPr lang="et-EE"/>
          </a:p>
        </p:txBody>
      </p:sp>
    </p:spTree>
    <p:extLst>
      <p:ext uri="{BB962C8B-B14F-4D97-AF65-F5344CB8AC3E}">
        <p14:creationId xmlns:p14="http://schemas.microsoft.com/office/powerpoint/2010/main" val="951675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E9DAED3-6CFD-9DA4-02E9-E06E1DD5C70C}"/>
              </a:ext>
            </a:extLst>
          </p:cNvPr>
          <p:cNvSpPr>
            <a:spLocks noGrp="1"/>
          </p:cNvSpPr>
          <p:nvPr>
            <p:ph type="title"/>
          </p:nvPr>
        </p:nvSpPr>
        <p:spPr>
          <a:xfrm>
            <a:off x="839788" y="457200"/>
            <a:ext cx="3932237" cy="1600200"/>
          </a:xfrm>
        </p:spPr>
        <p:txBody>
          <a:bodyPr anchor="b"/>
          <a:lstStyle>
            <a:lvl1pPr>
              <a:defRPr sz="3200"/>
            </a:lvl1pPr>
          </a:lstStyle>
          <a:p>
            <a:r>
              <a:rPr lang="et-EE"/>
              <a:t>Klõpsake juhteksemplari pealkirja laadi redigeerimiseks</a:t>
            </a:r>
          </a:p>
        </p:txBody>
      </p:sp>
      <p:sp>
        <p:nvSpPr>
          <p:cNvPr id="3" name="Sisu kohatäide 2">
            <a:extLst>
              <a:ext uri="{FF2B5EF4-FFF2-40B4-BE49-F238E27FC236}">
                <a16:creationId xmlns:a16="http://schemas.microsoft.com/office/drawing/2014/main" id="{9048B1B4-E015-4E3F-88E8-36015A5956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Teksti kohatäide 3">
            <a:extLst>
              <a:ext uri="{FF2B5EF4-FFF2-40B4-BE49-F238E27FC236}">
                <a16:creationId xmlns:a16="http://schemas.microsoft.com/office/drawing/2014/main" id="{C05AD32C-C627-842E-0486-CB7A3BFBA9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Kuupäeva kohatäide 4">
            <a:extLst>
              <a:ext uri="{FF2B5EF4-FFF2-40B4-BE49-F238E27FC236}">
                <a16:creationId xmlns:a16="http://schemas.microsoft.com/office/drawing/2014/main" id="{C81B8852-E909-6012-7186-08E4AEDFB125}"/>
              </a:ext>
            </a:extLst>
          </p:cNvPr>
          <p:cNvSpPr>
            <a:spLocks noGrp="1"/>
          </p:cNvSpPr>
          <p:nvPr>
            <p:ph type="dt" sz="half" idx="10"/>
          </p:nvPr>
        </p:nvSpPr>
        <p:spPr/>
        <p:txBody>
          <a:bodyPr/>
          <a:lstStyle/>
          <a:p>
            <a:fld id="{9411CCC7-D410-487C-9230-B512E685640B}" type="datetimeFigureOut">
              <a:rPr lang="et-EE" smtClean="0"/>
              <a:t>28.12.2023</a:t>
            </a:fld>
            <a:endParaRPr lang="et-EE"/>
          </a:p>
        </p:txBody>
      </p:sp>
      <p:sp>
        <p:nvSpPr>
          <p:cNvPr id="6" name="Jaluse kohatäide 5">
            <a:extLst>
              <a:ext uri="{FF2B5EF4-FFF2-40B4-BE49-F238E27FC236}">
                <a16:creationId xmlns:a16="http://schemas.microsoft.com/office/drawing/2014/main" id="{952BFDEE-C058-3231-CE17-5905414F73C7}"/>
              </a:ext>
            </a:extLst>
          </p:cNvPr>
          <p:cNvSpPr>
            <a:spLocks noGrp="1"/>
          </p:cNvSpPr>
          <p:nvPr>
            <p:ph type="ftr" sz="quarter" idx="11"/>
          </p:nvPr>
        </p:nvSpPr>
        <p:spPr/>
        <p:txBody>
          <a:bodyPr/>
          <a:lstStyle/>
          <a:p>
            <a:endParaRPr lang="et-EE"/>
          </a:p>
        </p:txBody>
      </p:sp>
      <p:sp>
        <p:nvSpPr>
          <p:cNvPr id="7" name="Slaidinumbri kohatäide 6">
            <a:extLst>
              <a:ext uri="{FF2B5EF4-FFF2-40B4-BE49-F238E27FC236}">
                <a16:creationId xmlns:a16="http://schemas.microsoft.com/office/drawing/2014/main" id="{C588B720-4CD6-FD8A-F6AD-03C5FC29FF52}"/>
              </a:ext>
            </a:extLst>
          </p:cNvPr>
          <p:cNvSpPr>
            <a:spLocks noGrp="1"/>
          </p:cNvSpPr>
          <p:nvPr>
            <p:ph type="sldNum" sz="quarter" idx="12"/>
          </p:nvPr>
        </p:nvSpPr>
        <p:spPr/>
        <p:txBody>
          <a:bodyPr/>
          <a:lstStyle/>
          <a:p>
            <a:fld id="{9D4C0907-4117-46DB-8F30-C0B0B7B6DE61}" type="slidenum">
              <a:rPr lang="et-EE" smtClean="0"/>
              <a:t>‹#›</a:t>
            </a:fld>
            <a:endParaRPr lang="et-EE"/>
          </a:p>
        </p:txBody>
      </p:sp>
    </p:spTree>
    <p:extLst>
      <p:ext uri="{BB962C8B-B14F-4D97-AF65-F5344CB8AC3E}">
        <p14:creationId xmlns:p14="http://schemas.microsoft.com/office/powerpoint/2010/main" val="295608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42A7A2C-2D5C-8540-4EB2-366EA0B66B09}"/>
              </a:ext>
            </a:extLst>
          </p:cNvPr>
          <p:cNvSpPr>
            <a:spLocks noGrp="1"/>
          </p:cNvSpPr>
          <p:nvPr>
            <p:ph type="title"/>
          </p:nvPr>
        </p:nvSpPr>
        <p:spPr>
          <a:xfrm>
            <a:off x="839788" y="457200"/>
            <a:ext cx="3932237" cy="1600200"/>
          </a:xfrm>
        </p:spPr>
        <p:txBody>
          <a:bodyPr anchor="b"/>
          <a:lstStyle>
            <a:lvl1pPr>
              <a:defRPr sz="3200"/>
            </a:lvl1pPr>
          </a:lstStyle>
          <a:p>
            <a:r>
              <a:rPr lang="et-EE"/>
              <a:t>Klõpsake juhteksemplari pealkirja laadi redigeerimiseks</a:t>
            </a:r>
          </a:p>
        </p:txBody>
      </p:sp>
      <p:sp>
        <p:nvSpPr>
          <p:cNvPr id="3" name="Pildi kohatäide 2">
            <a:extLst>
              <a:ext uri="{FF2B5EF4-FFF2-40B4-BE49-F238E27FC236}">
                <a16:creationId xmlns:a16="http://schemas.microsoft.com/office/drawing/2014/main" id="{62BAC70D-8E87-0996-7DED-94A5F11166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a:extLst>
              <a:ext uri="{FF2B5EF4-FFF2-40B4-BE49-F238E27FC236}">
                <a16:creationId xmlns:a16="http://schemas.microsoft.com/office/drawing/2014/main" id="{ED548CAA-1E38-C4B8-F7F9-BE1CC1EC61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Kuupäeva kohatäide 4">
            <a:extLst>
              <a:ext uri="{FF2B5EF4-FFF2-40B4-BE49-F238E27FC236}">
                <a16:creationId xmlns:a16="http://schemas.microsoft.com/office/drawing/2014/main" id="{4CD10955-242F-62A7-A7CA-C130878DC2F3}"/>
              </a:ext>
            </a:extLst>
          </p:cNvPr>
          <p:cNvSpPr>
            <a:spLocks noGrp="1"/>
          </p:cNvSpPr>
          <p:nvPr>
            <p:ph type="dt" sz="half" idx="10"/>
          </p:nvPr>
        </p:nvSpPr>
        <p:spPr/>
        <p:txBody>
          <a:bodyPr/>
          <a:lstStyle/>
          <a:p>
            <a:fld id="{9411CCC7-D410-487C-9230-B512E685640B}" type="datetimeFigureOut">
              <a:rPr lang="et-EE" smtClean="0"/>
              <a:t>28.12.2023</a:t>
            </a:fld>
            <a:endParaRPr lang="et-EE"/>
          </a:p>
        </p:txBody>
      </p:sp>
      <p:sp>
        <p:nvSpPr>
          <p:cNvPr id="6" name="Jaluse kohatäide 5">
            <a:extLst>
              <a:ext uri="{FF2B5EF4-FFF2-40B4-BE49-F238E27FC236}">
                <a16:creationId xmlns:a16="http://schemas.microsoft.com/office/drawing/2014/main" id="{5F916604-5899-82D3-BE68-73CE5579D8A7}"/>
              </a:ext>
            </a:extLst>
          </p:cNvPr>
          <p:cNvSpPr>
            <a:spLocks noGrp="1"/>
          </p:cNvSpPr>
          <p:nvPr>
            <p:ph type="ftr" sz="quarter" idx="11"/>
          </p:nvPr>
        </p:nvSpPr>
        <p:spPr/>
        <p:txBody>
          <a:bodyPr/>
          <a:lstStyle/>
          <a:p>
            <a:endParaRPr lang="et-EE"/>
          </a:p>
        </p:txBody>
      </p:sp>
      <p:sp>
        <p:nvSpPr>
          <p:cNvPr id="7" name="Slaidinumbri kohatäide 6">
            <a:extLst>
              <a:ext uri="{FF2B5EF4-FFF2-40B4-BE49-F238E27FC236}">
                <a16:creationId xmlns:a16="http://schemas.microsoft.com/office/drawing/2014/main" id="{5AB758AC-D158-A75B-DFD8-290CADF5F738}"/>
              </a:ext>
            </a:extLst>
          </p:cNvPr>
          <p:cNvSpPr>
            <a:spLocks noGrp="1"/>
          </p:cNvSpPr>
          <p:nvPr>
            <p:ph type="sldNum" sz="quarter" idx="12"/>
          </p:nvPr>
        </p:nvSpPr>
        <p:spPr/>
        <p:txBody>
          <a:bodyPr/>
          <a:lstStyle/>
          <a:p>
            <a:fld id="{9D4C0907-4117-46DB-8F30-C0B0B7B6DE61}" type="slidenum">
              <a:rPr lang="et-EE" smtClean="0"/>
              <a:t>‹#›</a:t>
            </a:fld>
            <a:endParaRPr lang="et-EE"/>
          </a:p>
        </p:txBody>
      </p:sp>
    </p:spTree>
    <p:extLst>
      <p:ext uri="{BB962C8B-B14F-4D97-AF65-F5344CB8AC3E}">
        <p14:creationId xmlns:p14="http://schemas.microsoft.com/office/powerpoint/2010/main" val="712283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a:extLst>
              <a:ext uri="{FF2B5EF4-FFF2-40B4-BE49-F238E27FC236}">
                <a16:creationId xmlns:a16="http://schemas.microsoft.com/office/drawing/2014/main" id="{A05E0733-91E5-79C0-AE1F-B0EC866947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a:t>Klõpsake juhteksemplari pealkirja laadi redigeerimiseks</a:t>
            </a:r>
          </a:p>
        </p:txBody>
      </p:sp>
      <p:sp>
        <p:nvSpPr>
          <p:cNvPr id="3" name="Teksti kohatäide 2">
            <a:extLst>
              <a:ext uri="{FF2B5EF4-FFF2-40B4-BE49-F238E27FC236}">
                <a16:creationId xmlns:a16="http://schemas.microsoft.com/office/drawing/2014/main" id="{3B197851-E9F7-B050-AFC9-446E3B63B2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C74D1CFB-BB0A-E68E-3EEE-62399BEB22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11CCC7-D410-487C-9230-B512E685640B}" type="datetimeFigureOut">
              <a:rPr lang="et-EE" smtClean="0"/>
              <a:t>28.12.2023</a:t>
            </a:fld>
            <a:endParaRPr lang="et-EE"/>
          </a:p>
        </p:txBody>
      </p:sp>
      <p:sp>
        <p:nvSpPr>
          <p:cNvPr id="5" name="Jaluse kohatäide 4">
            <a:extLst>
              <a:ext uri="{FF2B5EF4-FFF2-40B4-BE49-F238E27FC236}">
                <a16:creationId xmlns:a16="http://schemas.microsoft.com/office/drawing/2014/main" id="{964D5662-8A25-AAD9-239E-99CA006333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a:extLst>
              <a:ext uri="{FF2B5EF4-FFF2-40B4-BE49-F238E27FC236}">
                <a16:creationId xmlns:a16="http://schemas.microsoft.com/office/drawing/2014/main" id="{535E6D09-BEB4-12F2-BF46-3F61CE90FE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4C0907-4117-46DB-8F30-C0B0B7B6DE61}" type="slidenum">
              <a:rPr lang="et-EE" smtClean="0"/>
              <a:t>‹#›</a:t>
            </a:fld>
            <a:endParaRPr lang="et-EE"/>
          </a:p>
        </p:txBody>
      </p:sp>
    </p:spTree>
    <p:extLst>
      <p:ext uri="{BB962C8B-B14F-4D97-AF65-F5344CB8AC3E}">
        <p14:creationId xmlns:p14="http://schemas.microsoft.com/office/powerpoint/2010/main" val="3156247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E068F980-2F5C-E6DD-FF2A-24051020336B}"/>
              </a:ext>
            </a:extLst>
          </p:cNvPr>
          <p:cNvSpPr>
            <a:spLocks noGrp="1"/>
          </p:cNvSpPr>
          <p:nvPr>
            <p:ph type="ctrTitle"/>
          </p:nvPr>
        </p:nvSpPr>
        <p:spPr>
          <a:xfrm>
            <a:off x="6096000" y="2962656"/>
            <a:ext cx="5409460" cy="932688"/>
          </a:xfrm>
        </p:spPr>
        <p:txBody>
          <a:bodyPr>
            <a:normAutofit fontScale="90000"/>
          </a:bodyPr>
          <a:lstStyle/>
          <a:p>
            <a:r>
              <a:rPr lang="et-EE" sz="5400" b="0" i="0" dirty="0">
                <a:effectLst/>
                <a:latin typeface="Open Sans" panose="020B0606030504020204" pitchFamily="34" charset="0"/>
              </a:rPr>
              <a:t>Türi valla 2024. a. eelarve eelnõu (I lugemine)</a:t>
            </a:r>
            <a:endParaRPr lang="et-EE" sz="5400" dirty="0"/>
          </a:p>
        </p:txBody>
      </p:sp>
      <p:pic>
        <p:nvPicPr>
          <p:cNvPr id="7" name="Pilt 6">
            <a:extLst>
              <a:ext uri="{FF2B5EF4-FFF2-40B4-BE49-F238E27FC236}">
                <a16:creationId xmlns:a16="http://schemas.microsoft.com/office/drawing/2014/main" id="{38E63C97-A8B8-6E5A-2144-AD94D7EC46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1801" y="1634036"/>
            <a:ext cx="4825374" cy="3932678"/>
          </a:xfrm>
          <a:prstGeom prst="rect">
            <a:avLst/>
          </a:prstGeom>
        </p:spPr>
      </p:pic>
      <p:pic>
        <p:nvPicPr>
          <p:cNvPr id="1026" name="Picture 2">
            <a:extLst>
              <a:ext uri="{FF2B5EF4-FFF2-40B4-BE49-F238E27FC236}">
                <a16:creationId xmlns:a16="http://schemas.microsoft.com/office/drawing/2014/main" id="{D5D453A1-7D47-4C06-339E-6DB395E336A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2192000" cy="415925"/>
          </a:xfrm>
          <a:prstGeom prst="rect">
            <a:avLst/>
          </a:prstGeom>
          <a:noFill/>
          <a:extLst>
            <a:ext uri="{909E8E84-426E-40DD-AFC4-6F175D3DCCD1}">
              <a14:hiddenFill xmlns:a14="http://schemas.microsoft.com/office/drawing/2010/main">
                <a:solidFill>
                  <a:srgbClr val="FFFFFF"/>
                </a:solidFill>
              </a14:hiddenFill>
            </a:ext>
          </a:extLst>
        </p:spPr>
      </p:pic>
      <p:sp>
        <p:nvSpPr>
          <p:cNvPr id="3" name="Alapealkiri 2">
            <a:extLst>
              <a:ext uri="{FF2B5EF4-FFF2-40B4-BE49-F238E27FC236}">
                <a16:creationId xmlns:a16="http://schemas.microsoft.com/office/drawing/2014/main" id="{B8570E6F-07C2-F264-7AA5-56406396B5A2}"/>
              </a:ext>
            </a:extLst>
          </p:cNvPr>
          <p:cNvSpPr>
            <a:spLocks noGrp="1"/>
          </p:cNvSpPr>
          <p:nvPr>
            <p:ph type="subTitle" idx="1"/>
          </p:nvPr>
        </p:nvSpPr>
        <p:spPr>
          <a:xfrm>
            <a:off x="6793116" y="4208338"/>
            <a:ext cx="3888509" cy="1655762"/>
          </a:xfrm>
        </p:spPr>
        <p:txBody>
          <a:bodyPr vert="horz" lIns="91440" tIns="45720" rIns="91440" bIns="45720" rtlCol="0" anchor="t">
            <a:normAutofit/>
          </a:bodyPr>
          <a:lstStyle/>
          <a:p>
            <a:r>
              <a:rPr lang="et-EE" dirty="0"/>
              <a:t>  28.12.2023  </a:t>
            </a:r>
            <a:endParaRPr lang="et-EE" dirty="0">
              <a:cs typeface="Calibri"/>
            </a:endParaRPr>
          </a:p>
        </p:txBody>
      </p:sp>
    </p:spTree>
    <p:extLst>
      <p:ext uri="{BB962C8B-B14F-4D97-AF65-F5344CB8AC3E}">
        <p14:creationId xmlns:p14="http://schemas.microsoft.com/office/powerpoint/2010/main" val="2692643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9D63BF9-C6A5-9B05-0AD2-C5A0C3A9DD74}"/>
              </a:ext>
            </a:extLst>
          </p:cNvPr>
          <p:cNvSpPr>
            <a:spLocks noGrp="1"/>
          </p:cNvSpPr>
          <p:nvPr>
            <p:ph type="title"/>
          </p:nvPr>
        </p:nvSpPr>
        <p:spPr/>
        <p:txBody>
          <a:bodyPr/>
          <a:lstStyle/>
          <a:p>
            <a:r>
              <a:rPr lang="et-EE"/>
              <a:t>Põhitegevuse tulud (eelarve konto lõikes)</a:t>
            </a:r>
          </a:p>
        </p:txBody>
      </p:sp>
      <p:sp>
        <p:nvSpPr>
          <p:cNvPr id="3" name="Sisu kohatäide 2">
            <a:extLst>
              <a:ext uri="{FF2B5EF4-FFF2-40B4-BE49-F238E27FC236}">
                <a16:creationId xmlns:a16="http://schemas.microsoft.com/office/drawing/2014/main" id="{76A77DE9-E952-0501-C070-A8FD388F578F}"/>
              </a:ext>
            </a:extLst>
          </p:cNvPr>
          <p:cNvSpPr>
            <a:spLocks noGrp="1"/>
          </p:cNvSpPr>
          <p:nvPr>
            <p:ph sz="half" idx="1"/>
          </p:nvPr>
        </p:nvSpPr>
        <p:spPr>
          <a:xfrm>
            <a:off x="838200" y="1825625"/>
            <a:ext cx="4388318" cy="4267167"/>
          </a:xfrm>
        </p:spPr>
        <p:txBody>
          <a:bodyPr vert="horz" lIns="91440" tIns="45720" rIns="91440" bIns="45720" rtlCol="0" anchor="t">
            <a:normAutofit/>
          </a:bodyPr>
          <a:lstStyle/>
          <a:p>
            <a:r>
              <a:rPr lang="et-EE" dirty="0"/>
              <a:t>Maksutulud 12,8 mln (58%);</a:t>
            </a:r>
          </a:p>
          <a:p>
            <a:r>
              <a:rPr lang="et-EE" dirty="0"/>
              <a:t>Tulud kaupade ja teenuste müügist 2,2 mln (10%);</a:t>
            </a:r>
          </a:p>
          <a:p>
            <a:r>
              <a:rPr lang="et-EE" dirty="0"/>
              <a:t>Saadavad toetused tegevuskuludeks 7,1 mln (32%);</a:t>
            </a:r>
            <a:endParaRPr lang="et-EE" dirty="0">
              <a:cs typeface="Calibri"/>
            </a:endParaRPr>
          </a:p>
          <a:p>
            <a:r>
              <a:rPr lang="et-EE" dirty="0"/>
              <a:t>Muud tulud 0,03 mln (~0%).</a:t>
            </a:r>
          </a:p>
          <a:p>
            <a:endParaRPr lang="et-EE" dirty="0"/>
          </a:p>
        </p:txBody>
      </p:sp>
      <p:pic>
        <p:nvPicPr>
          <p:cNvPr id="4" name="Picture 2">
            <a:extLst>
              <a:ext uri="{FF2B5EF4-FFF2-40B4-BE49-F238E27FC236}">
                <a16:creationId xmlns:a16="http://schemas.microsoft.com/office/drawing/2014/main" id="{BEB369A7-12D9-0AAF-A26E-301EEBDF80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415925"/>
          </a:xfrm>
          <a:prstGeom prst="rect">
            <a:avLst/>
          </a:prstGeom>
          <a:noFill/>
          <a:extLst>
            <a:ext uri="{909E8E84-426E-40DD-AFC4-6F175D3DCCD1}">
              <a14:hiddenFill xmlns:a14="http://schemas.microsoft.com/office/drawing/2010/main">
                <a:solidFill>
                  <a:srgbClr val="FFFFFF"/>
                </a:solidFill>
              </a14:hiddenFill>
            </a:ext>
          </a:extLst>
        </p:spPr>
      </p:pic>
      <p:pic>
        <p:nvPicPr>
          <p:cNvPr id="5" name="Pilt 4">
            <a:extLst>
              <a:ext uri="{FF2B5EF4-FFF2-40B4-BE49-F238E27FC236}">
                <a16:creationId xmlns:a16="http://schemas.microsoft.com/office/drawing/2014/main" id="{5BB40ECB-2126-3D29-437D-723E3E7DE6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44703" y="5109536"/>
            <a:ext cx="2047297" cy="1666826"/>
          </a:xfrm>
          <a:prstGeom prst="rect">
            <a:avLst/>
          </a:prstGeom>
        </p:spPr>
      </p:pic>
      <p:pic>
        <p:nvPicPr>
          <p:cNvPr id="12" name="Sisu kohatäide 11">
            <a:extLst>
              <a:ext uri="{FF2B5EF4-FFF2-40B4-BE49-F238E27FC236}">
                <a16:creationId xmlns:a16="http://schemas.microsoft.com/office/drawing/2014/main" id="{3BF06DCB-5D66-4180-A49D-605FC95E0DA3}"/>
              </a:ext>
            </a:extLst>
          </p:cNvPr>
          <p:cNvPicPr>
            <a:picLocks noGrp="1" noChangeAspect="1"/>
          </p:cNvPicPr>
          <p:nvPr>
            <p:ph sz="half" idx="2"/>
          </p:nvPr>
        </p:nvPicPr>
        <p:blipFill>
          <a:blip r:embed="rId5"/>
          <a:stretch>
            <a:fillRect/>
          </a:stretch>
        </p:blipFill>
        <p:spPr>
          <a:xfrm>
            <a:off x="5152715" y="1789748"/>
            <a:ext cx="5522905" cy="3845242"/>
          </a:xfrm>
          <a:prstGeom prst="rect">
            <a:avLst/>
          </a:prstGeom>
        </p:spPr>
      </p:pic>
    </p:spTree>
    <p:extLst>
      <p:ext uri="{BB962C8B-B14F-4D97-AF65-F5344CB8AC3E}">
        <p14:creationId xmlns:p14="http://schemas.microsoft.com/office/powerpoint/2010/main" val="34041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9D63BF9-C6A5-9B05-0AD2-C5A0C3A9DD74}"/>
              </a:ext>
            </a:extLst>
          </p:cNvPr>
          <p:cNvSpPr>
            <a:spLocks noGrp="1"/>
          </p:cNvSpPr>
          <p:nvPr>
            <p:ph type="title"/>
          </p:nvPr>
        </p:nvSpPr>
        <p:spPr/>
        <p:txBody>
          <a:bodyPr/>
          <a:lstStyle/>
          <a:p>
            <a:r>
              <a:rPr lang="et-EE" dirty="0"/>
              <a:t>Põhitegevuse tulud valdkondade lõikes</a:t>
            </a:r>
          </a:p>
        </p:txBody>
      </p:sp>
      <p:sp>
        <p:nvSpPr>
          <p:cNvPr id="3" name="Sisu kohatäide 2">
            <a:extLst>
              <a:ext uri="{FF2B5EF4-FFF2-40B4-BE49-F238E27FC236}">
                <a16:creationId xmlns:a16="http://schemas.microsoft.com/office/drawing/2014/main" id="{76A77DE9-E952-0501-C070-A8FD388F578F}"/>
              </a:ext>
            </a:extLst>
          </p:cNvPr>
          <p:cNvSpPr>
            <a:spLocks noGrp="1"/>
          </p:cNvSpPr>
          <p:nvPr>
            <p:ph sz="half" idx="1"/>
          </p:nvPr>
        </p:nvSpPr>
        <p:spPr>
          <a:xfrm>
            <a:off x="168008" y="1706276"/>
            <a:ext cx="5737882" cy="4267167"/>
          </a:xfrm>
        </p:spPr>
        <p:txBody>
          <a:bodyPr vert="horz" lIns="91440" tIns="45720" rIns="91440" bIns="45720" rtlCol="0" anchor="t">
            <a:normAutofit fontScale="92500" lnSpcReduction="10000"/>
          </a:bodyPr>
          <a:lstStyle/>
          <a:p>
            <a:r>
              <a:rPr lang="et-EE" dirty="0"/>
              <a:t>Üldised valitsussektori teenused 14,64 mln (66%);</a:t>
            </a:r>
            <a:endParaRPr lang="et-EE" dirty="0">
              <a:cs typeface="Calibri" panose="020F0502020204030204"/>
            </a:endParaRPr>
          </a:p>
          <a:p>
            <a:r>
              <a:rPr lang="et-EE" dirty="0"/>
              <a:t>Majandus 0,45 mln (2%);</a:t>
            </a:r>
            <a:endParaRPr lang="et-EE" dirty="0">
              <a:cs typeface="Calibri"/>
            </a:endParaRPr>
          </a:p>
          <a:p>
            <a:r>
              <a:rPr lang="et-EE" dirty="0"/>
              <a:t>Keskkonnakaitse 0,005 mln (~0%);</a:t>
            </a:r>
            <a:endParaRPr lang="et-EE" dirty="0">
              <a:cs typeface="Calibri"/>
            </a:endParaRPr>
          </a:p>
          <a:p>
            <a:r>
              <a:rPr lang="et-EE" dirty="0"/>
              <a:t>Elamu- ja kommunaalmajandus 0,31 mln (1%);</a:t>
            </a:r>
            <a:endParaRPr lang="et-EE" dirty="0">
              <a:cs typeface="Calibri"/>
            </a:endParaRPr>
          </a:p>
          <a:p>
            <a:r>
              <a:rPr lang="et-EE" dirty="0"/>
              <a:t>Vaba aeg, kultuur, religioon 0,15 mln (1%);</a:t>
            </a:r>
            <a:endParaRPr lang="et-EE" dirty="0">
              <a:cs typeface="Calibri"/>
            </a:endParaRPr>
          </a:p>
          <a:p>
            <a:r>
              <a:rPr lang="et-EE" dirty="0"/>
              <a:t>Haridus 5,2 mln (24%);</a:t>
            </a:r>
          </a:p>
          <a:p>
            <a:r>
              <a:rPr lang="et-EE" dirty="0"/>
              <a:t>Sotsiaalne kaitse 1,3 mln (6%).</a:t>
            </a:r>
            <a:endParaRPr lang="et-EE" dirty="0">
              <a:cs typeface="Calibri"/>
            </a:endParaRPr>
          </a:p>
          <a:p>
            <a:endParaRPr lang="et-EE" dirty="0"/>
          </a:p>
        </p:txBody>
      </p:sp>
      <p:pic>
        <p:nvPicPr>
          <p:cNvPr id="4" name="Picture 2">
            <a:extLst>
              <a:ext uri="{FF2B5EF4-FFF2-40B4-BE49-F238E27FC236}">
                <a16:creationId xmlns:a16="http://schemas.microsoft.com/office/drawing/2014/main" id="{BEB369A7-12D9-0AAF-A26E-301EEBDF80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415925"/>
          </a:xfrm>
          <a:prstGeom prst="rect">
            <a:avLst/>
          </a:prstGeom>
          <a:noFill/>
          <a:extLst>
            <a:ext uri="{909E8E84-426E-40DD-AFC4-6F175D3DCCD1}">
              <a14:hiddenFill xmlns:a14="http://schemas.microsoft.com/office/drawing/2010/main">
                <a:solidFill>
                  <a:srgbClr val="FFFFFF"/>
                </a:solidFill>
              </a14:hiddenFill>
            </a:ext>
          </a:extLst>
        </p:spPr>
      </p:pic>
      <p:pic>
        <p:nvPicPr>
          <p:cNvPr id="5" name="Pilt 4">
            <a:extLst>
              <a:ext uri="{FF2B5EF4-FFF2-40B4-BE49-F238E27FC236}">
                <a16:creationId xmlns:a16="http://schemas.microsoft.com/office/drawing/2014/main" id="{5BB40ECB-2126-3D29-437D-723E3E7DE6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44703" y="5109536"/>
            <a:ext cx="2047297" cy="1666826"/>
          </a:xfrm>
          <a:prstGeom prst="rect">
            <a:avLst/>
          </a:prstGeom>
        </p:spPr>
      </p:pic>
      <p:pic>
        <p:nvPicPr>
          <p:cNvPr id="13" name="Sisu kohatäide 12">
            <a:extLst>
              <a:ext uri="{FF2B5EF4-FFF2-40B4-BE49-F238E27FC236}">
                <a16:creationId xmlns:a16="http://schemas.microsoft.com/office/drawing/2014/main" id="{FBC44BA8-0BF5-133B-752E-F3CAFCFC21BD}"/>
              </a:ext>
            </a:extLst>
          </p:cNvPr>
          <p:cNvPicPr>
            <a:picLocks noGrp="1" noChangeAspect="1"/>
          </p:cNvPicPr>
          <p:nvPr>
            <p:ph sz="half" idx="2"/>
          </p:nvPr>
        </p:nvPicPr>
        <p:blipFill>
          <a:blip r:embed="rId5"/>
          <a:stretch>
            <a:fillRect/>
          </a:stretch>
        </p:blipFill>
        <p:spPr>
          <a:xfrm>
            <a:off x="5762045" y="1706276"/>
            <a:ext cx="5591755" cy="4043014"/>
          </a:xfrm>
          <a:prstGeom prst="rect">
            <a:avLst/>
          </a:prstGeom>
        </p:spPr>
      </p:pic>
    </p:spTree>
    <p:extLst>
      <p:ext uri="{BB962C8B-B14F-4D97-AF65-F5344CB8AC3E}">
        <p14:creationId xmlns:p14="http://schemas.microsoft.com/office/powerpoint/2010/main" val="2287765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9D63BF9-C6A5-9B05-0AD2-C5A0C3A9DD74}"/>
              </a:ext>
            </a:extLst>
          </p:cNvPr>
          <p:cNvSpPr>
            <a:spLocks noGrp="1"/>
          </p:cNvSpPr>
          <p:nvPr>
            <p:ph type="title"/>
          </p:nvPr>
        </p:nvSpPr>
        <p:spPr/>
        <p:txBody>
          <a:bodyPr/>
          <a:lstStyle/>
          <a:p>
            <a:r>
              <a:rPr lang="et-EE" dirty="0"/>
              <a:t>Põhitegevuse kulud valdkondade lõikes</a:t>
            </a:r>
          </a:p>
        </p:txBody>
      </p:sp>
      <p:sp>
        <p:nvSpPr>
          <p:cNvPr id="3" name="Sisu kohatäide 2">
            <a:extLst>
              <a:ext uri="{FF2B5EF4-FFF2-40B4-BE49-F238E27FC236}">
                <a16:creationId xmlns:a16="http://schemas.microsoft.com/office/drawing/2014/main" id="{76A77DE9-E952-0501-C070-A8FD388F578F}"/>
              </a:ext>
            </a:extLst>
          </p:cNvPr>
          <p:cNvSpPr>
            <a:spLocks noGrp="1"/>
          </p:cNvSpPr>
          <p:nvPr>
            <p:ph sz="half" idx="1"/>
          </p:nvPr>
        </p:nvSpPr>
        <p:spPr>
          <a:xfrm>
            <a:off x="168008" y="1706276"/>
            <a:ext cx="5737882" cy="4267167"/>
          </a:xfrm>
        </p:spPr>
        <p:txBody>
          <a:bodyPr vert="horz" lIns="91440" tIns="45720" rIns="91440" bIns="45720" rtlCol="0" anchor="t">
            <a:normAutofit fontScale="85000" lnSpcReduction="20000"/>
          </a:bodyPr>
          <a:lstStyle/>
          <a:p>
            <a:r>
              <a:rPr lang="et-EE" dirty="0"/>
              <a:t>Üldised valitsussektori teenused 1,0 mln (5%);</a:t>
            </a:r>
            <a:endParaRPr lang="et-EE" dirty="0">
              <a:cs typeface="Calibri" panose="020F0502020204030204"/>
            </a:endParaRPr>
          </a:p>
          <a:p>
            <a:r>
              <a:rPr lang="et-EE" dirty="0"/>
              <a:t>Avalik kord ja julgeolek 0,01 mln (~0%);</a:t>
            </a:r>
            <a:endParaRPr lang="et-EE" dirty="0">
              <a:cs typeface="Calibri"/>
            </a:endParaRPr>
          </a:p>
          <a:p>
            <a:r>
              <a:rPr lang="et-EE" dirty="0"/>
              <a:t>Majandus 0,65 mln (3%);</a:t>
            </a:r>
            <a:endParaRPr lang="et-EE" dirty="0">
              <a:cs typeface="Calibri"/>
            </a:endParaRPr>
          </a:p>
          <a:p>
            <a:r>
              <a:rPr lang="et-EE" dirty="0"/>
              <a:t>Keskkonnakaitse 1,1 mln (5%);</a:t>
            </a:r>
            <a:endParaRPr lang="et-EE" dirty="0">
              <a:cs typeface="Calibri"/>
            </a:endParaRPr>
          </a:p>
          <a:p>
            <a:r>
              <a:rPr lang="et-EE" dirty="0"/>
              <a:t>Elamu- ja kommunaalmajandus 0,69 mln (3%);</a:t>
            </a:r>
            <a:endParaRPr lang="et-EE" dirty="0">
              <a:cs typeface="Calibri"/>
            </a:endParaRPr>
          </a:p>
          <a:p>
            <a:r>
              <a:rPr lang="et-EE" dirty="0"/>
              <a:t>Tervishoid 0,012 mln (~0%);</a:t>
            </a:r>
            <a:endParaRPr lang="et-EE" dirty="0">
              <a:cs typeface="Calibri"/>
            </a:endParaRPr>
          </a:p>
          <a:p>
            <a:r>
              <a:rPr lang="et-EE" dirty="0"/>
              <a:t>Vaba aeg, kultuur, religioon 2,5 mln (12%);</a:t>
            </a:r>
            <a:endParaRPr lang="et-EE" dirty="0">
              <a:cs typeface="Calibri"/>
            </a:endParaRPr>
          </a:p>
          <a:p>
            <a:r>
              <a:rPr lang="et-EE" dirty="0"/>
              <a:t>Haridus 11,9 mln (57%);</a:t>
            </a:r>
          </a:p>
          <a:p>
            <a:r>
              <a:rPr lang="et-EE" dirty="0"/>
              <a:t>Sotsiaalne kaitse 3,1 mln (15%).</a:t>
            </a:r>
            <a:endParaRPr lang="et-EE" dirty="0">
              <a:cs typeface="Calibri"/>
            </a:endParaRPr>
          </a:p>
          <a:p>
            <a:endParaRPr lang="et-EE" dirty="0"/>
          </a:p>
        </p:txBody>
      </p:sp>
      <p:pic>
        <p:nvPicPr>
          <p:cNvPr id="4" name="Picture 2">
            <a:extLst>
              <a:ext uri="{FF2B5EF4-FFF2-40B4-BE49-F238E27FC236}">
                <a16:creationId xmlns:a16="http://schemas.microsoft.com/office/drawing/2014/main" id="{BEB369A7-12D9-0AAF-A26E-301EEBDF80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415925"/>
          </a:xfrm>
          <a:prstGeom prst="rect">
            <a:avLst/>
          </a:prstGeom>
          <a:noFill/>
          <a:extLst>
            <a:ext uri="{909E8E84-426E-40DD-AFC4-6F175D3DCCD1}">
              <a14:hiddenFill xmlns:a14="http://schemas.microsoft.com/office/drawing/2010/main">
                <a:solidFill>
                  <a:srgbClr val="FFFFFF"/>
                </a:solidFill>
              </a14:hiddenFill>
            </a:ext>
          </a:extLst>
        </p:spPr>
      </p:pic>
      <p:pic>
        <p:nvPicPr>
          <p:cNvPr id="5" name="Pilt 4">
            <a:extLst>
              <a:ext uri="{FF2B5EF4-FFF2-40B4-BE49-F238E27FC236}">
                <a16:creationId xmlns:a16="http://schemas.microsoft.com/office/drawing/2014/main" id="{5BB40ECB-2126-3D29-437D-723E3E7DE6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44703" y="5109536"/>
            <a:ext cx="2047297" cy="1666826"/>
          </a:xfrm>
          <a:prstGeom prst="rect">
            <a:avLst/>
          </a:prstGeom>
        </p:spPr>
      </p:pic>
      <p:pic>
        <p:nvPicPr>
          <p:cNvPr id="8" name="Sisu kohatäide 7">
            <a:extLst>
              <a:ext uri="{FF2B5EF4-FFF2-40B4-BE49-F238E27FC236}">
                <a16:creationId xmlns:a16="http://schemas.microsoft.com/office/drawing/2014/main" id="{9ED51695-B381-F66F-CB34-070A426A34BE}"/>
              </a:ext>
            </a:extLst>
          </p:cNvPr>
          <p:cNvPicPr>
            <a:picLocks noGrp="1" noChangeAspect="1"/>
          </p:cNvPicPr>
          <p:nvPr>
            <p:ph sz="half" idx="2"/>
          </p:nvPr>
        </p:nvPicPr>
        <p:blipFill>
          <a:blip r:embed="rId5"/>
          <a:stretch>
            <a:fillRect/>
          </a:stretch>
        </p:blipFill>
        <p:spPr>
          <a:xfrm>
            <a:off x="5905890" y="1717024"/>
            <a:ext cx="5737882" cy="3917966"/>
          </a:xfrm>
          <a:prstGeom prst="rect">
            <a:avLst/>
          </a:prstGeom>
        </p:spPr>
      </p:pic>
    </p:spTree>
    <p:extLst>
      <p:ext uri="{BB962C8B-B14F-4D97-AF65-F5344CB8AC3E}">
        <p14:creationId xmlns:p14="http://schemas.microsoft.com/office/powerpoint/2010/main" val="4015116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9D63BF9-C6A5-9B05-0AD2-C5A0C3A9DD74}"/>
              </a:ext>
            </a:extLst>
          </p:cNvPr>
          <p:cNvSpPr>
            <a:spLocks noGrp="1"/>
          </p:cNvSpPr>
          <p:nvPr>
            <p:ph type="title"/>
          </p:nvPr>
        </p:nvSpPr>
        <p:spPr/>
        <p:txBody>
          <a:bodyPr/>
          <a:lstStyle/>
          <a:p>
            <a:r>
              <a:rPr lang="et-EE" dirty="0"/>
              <a:t>Investeerimistulud valdkondade lõikes</a:t>
            </a:r>
          </a:p>
        </p:txBody>
      </p:sp>
      <p:sp>
        <p:nvSpPr>
          <p:cNvPr id="3" name="Sisu kohatäide 2">
            <a:extLst>
              <a:ext uri="{FF2B5EF4-FFF2-40B4-BE49-F238E27FC236}">
                <a16:creationId xmlns:a16="http://schemas.microsoft.com/office/drawing/2014/main" id="{76A77DE9-E952-0501-C070-A8FD388F578F}"/>
              </a:ext>
            </a:extLst>
          </p:cNvPr>
          <p:cNvSpPr>
            <a:spLocks noGrp="1"/>
          </p:cNvSpPr>
          <p:nvPr>
            <p:ph sz="half" idx="1"/>
          </p:nvPr>
        </p:nvSpPr>
        <p:spPr>
          <a:xfrm>
            <a:off x="324080" y="1825625"/>
            <a:ext cx="5187040" cy="3470299"/>
          </a:xfrm>
        </p:spPr>
        <p:txBody>
          <a:bodyPr vert="horz" lIns="91440" tIns="45720" rIns="91440" bIns="45720" rtlCol="0" anchor="t">
            <a:normAutofit/>
          </a:bodyPr>
          <a:lstStyle/>
          <a:p>
            <a:r>
              <a:rPr lang="et-EE" dirty="0"/>
              <a:t>Üldised valitsussektori teenused 0,1 mln (100%);</a:t>
            </a:r>
          </a:p>
          <a:p>
            <a:r>
              <a:rPr lang="et-EE" dirty="0"/>
              <a:t>Elamu- ja kommunaalmajandus 500 eurot (0%)</a:t>
            </a:r>
            <a:endParaRPr lang="et-EE" dirty="0">
              <a:cs typeface="Calibri"/>
            </a:endParaRPr>
          </a:p>
          <a:p>
            <a:pPr marL="0" indent="0">
              <a:buNone/>
            </a:pPr>
            <a:endParaRPr lang="et-EE" dirty="0"/>
          </a:p>
        </p:txBody>
      </p:sp>
      <p:pic>
        <p:nvPicPr>
          <p:cNvPr id="4" name="Picture 2">
            <a:extLst>
              <a:ext uri="{FF2B5EF4-FFF2-40B4-BE49-F238E27FC236}">
                <a16:creationId xmlns:a16="http://schemas.microsoft.com/office/drawing/2014/main" id="{BEB369A7-12D9-0AAF-A26E-301EEBDF80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415925"/>
          </a:xfrm>
          <a:prstGeom prst="rect">
            <a:avLst/>
          </a:prstGeom>
          <a:noFill/>
          <a:extLst>
            <a:ext uri="{909E8E84-426E-40DD-AFC4-6F175D3DCCD1}">
              <a14:hiddenFill xmlns:a14="http://schemas.microsoft.com/office/drawing/2010/main">
                <a:solidFill>
                  <a:srgbClr val="FFFFFF"/>
                </a:solidFill>
              </a14:hiddenFill>
            </a:ext>
          </a:extLst>
        </p:spPr>
      </p:pic>
      <p:pic>
        <p:nvPicPr>
          <p:cNvPr id="5" name="Pilt 4">
            <a:extLst>
              <a:ext uri="{FF2B5EF4-FFF2-40B4-BE49-F238E27FC236}">
                <a16:creationId xmlns:a16="http://schemas.microsoft.com/office/drawing/2014/main" id="{5BB40ECB-2126-3D29-437D-723E3E7DE6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44703" y="5109536"/>
            <a:ext cx="2047297" cy="1666826"/>
          </a:xfrm>
          <a:prstGeom prst="rect">
            <a:avLst/>
          </a:prstGeom>
        </p:spPr>
      </p:pic>
      <p:pic>
        <p:nvPicPr>
          <p:cNvPr id="11" name="Sisu kohatäide 10">
            <a:extLst>
              <a:ext uri="{FF2B5EF4-FFF2-40B4-BE49-F238E27FC236}">
                <a16:creationId xmlns:a16="http://schemas.microsoft.com/office/drawing/2014/main" id="{3E23E92C-3430-EA4F-5828-A698B34DD4F9}"/>
              </a:ext>
            </a:extLst>
          </p:cNvPr>
          <p:cNvPicPr>
            <a:picLocks noGrp="1" noChangeAspect="1"/>
          </p:cNvPicPr>
          <p:nvPr>
            <p:ph sz="half" idx="2"/>
          </p:nvPr>
        </p:nvPicPr>
        <p:blipFill>
          <a:blip r:embed="rId5"/>
          <a:stretch>
            <a:fillRect/>
          </a:stretch>
        </p:blipFill>
        <p:spPr>
          <a:xfrm>
            <a:off x="5750615" y="1826887"/>
            <a:ext cx="5773594" cy="3470299"/>
          </a:xfrm>
          <a:prstGeom prst="rect">
            <a:avLst/>
          </a:prstGeom>
        </p:spPr>
      </p:pic>
    </p:spTree>
    <p:extLst>
      <p:ext uri="{BB962C8B-B14F-4D97-AF65-F5344CB8AC3E}">
        <p14:creationId xmlns:p14="http://schemas.microsoft.com/office/powerpoint/2010/main" val="4153153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9D63BF9-C6A5-9B05-0AD2-C5A0C3A9DD74}"/>
              </a:ext>
            </a:extLst>
          </p:cNvPr>
          <p:cNvSpPr>
            <a:spLocks noGrp="1"/>
          </p:cNvSpPr>
          <p:nvPr>
            <p:ph type="title"/>
          </p:nvPr>
        </p:nvSpPr>
        <p:spPr/>
        <p:txBody>
          <a:bodyPr/>
          <a:lstStyle/>
          <a:p>
            <a:r>
              <a:rPr lang="et-EE" dirty="0"/>
              <a:t>Investeerimiskulud valdkondade lõikes</a:t>
            </a:r>
          </a:p>
        </p:txBody>
      </p:sp>
      <p:sp>
        <p:nvSpPr>
          <p:cNvPr id="3" name="Sisu kohatäide 2">
            <a:extLst>
              <a:ext uri="{FF2B5EF4-FFF2-40B4-BE49-F238E27FC236}">
                <a16:creationId xmlns:a16="http://schemas.microsoft.com/office/drawing/2014/main" id="{76A77DE9-E952-0501-C070-A8FD388F578F}"/>
              </a:ext>
            </a:extLst>
          </p:cNvPr>
          <p:cNvSpPr>
            <a:spLocks noGrp="1"/>
          </p:cNvSpPr>
          <p:nvPr>
            <p:ph sz="half" idx="1"/>
          </p:nvPr>
        </p:nvSpPr>
        <p:spPr>
          <a:xfrm>
            <a:off x="324080" y="1825625"/>
            <a:ext cx="5187040" cy="4285528"/>
          </a:xfrm>
        </p:spPr>
        <p:txBody>
          <a:bodyPr vert="horz" lIns="91440" tIns="45720" rIns="91440" bIns="45720" rtlCol="0" anchor="t">
            <a:normAutofit fontScale="85000" lnSpcReduction="20000"/>
          </a:bodyPr>
          <a:lstStyle/>
          <a:p>
            <a:r>
              <a:rPr lang="et-EE" dirty="0"/>
              <a:t>Üldised valitsussektori teenused 1,65 mln (61%);</a:t>
            </a:r>
          </a:p>
          <a:p>
            <a:r>
              <a:rPr lang="et-EE" dirty="0"/>
              <a:t>Avalik kord ja julgeolek 0,05 mln (2%);</a:t>
            </a:r>
          </a:p>
          <a:p>
            <a:r>
              <a:rPr lang="et-EE" dirty="0"/>
              <a:t>Majandus 0,6 mln (22%);</a:t>
            </a:r>
            <a:endParaRPr lang="et-EE" dirty="0">
              <a:cs typeface="Calibri"/>
            </a:endParaRPr>
          </a:p>
          <a:p>
            <a:r>
              <a:rPr lang="et-EE" dirty="0"/>
              <a:t>Keskkonnakaitse 0,1 mln (4%);</a:t>
            </a:r>
            <a:endParaRPr lang="et-EE" dirty="0">
              <a:cs typeface="Calibri"/>
            </a:endParaRPr>
          </a:p>
          <a:p>
            <a:r>
              <a:rPr lang="et-EE" dirty="0"/>
              <a:t>Elamu- ja kommunaalmajandus 0,23 mln (8%);</a:t>
            </a:r>
            <a:endParaRPr lang="et-EE" dirty="0">
              <a:cs typeface="Calibri"/>
            </a:endParaRPr>
          </a:p>
          <a:p>
            <a:r>
              <a:rPr lang="et-EE" dirty="0">
                <a:ea typeface="+mn-lt"/>
                <a:cs typeface="+mn-lt"/>
              </a:rPr>
              <a:t>Tervishoid 0,03 mln (1%);</a:t>
            </a:r>
          </a:p>
          <a:p>
            <a:r>
              <a:rPr lang="et-EE" dirty="0">
                <a:ea typeface="+mn-lt"/>
                <a:cs typeface="+mn-lt"/>
              </a:rPr>
              <a:t>Vaba aeg, kultuur, religioon 0,2 mln (1%);</a:t>
            </a:r>
            <a:endParaRPr lang="et-EE" dirty="0"/>
          </a:p>
          <a:p>
            <a:r>
              <a:rPr lang="et-EE" dirty="0"/>
              <a:t>Haridus 0,010 mln (~0%);</a:t>
            </a:r>
            <a:endParaRPr lang="et-EE" dirty="0">
              <a:cs typeface="Calibri"/>
            </a:endParaRPr>
          </a:p>
          <a:p>
            <a:r>
              <a:rPr lang="et-EE" dirty="0"/>
              <a:t>Sotsiaalne kaitse 0,015 mln (1%).</a:t>
            </a:r>
          </a:p>
          <a:p>
            <a:endParaRPr lang="et-EE" dirty="0"/>
          </a:p>
        </p:txBody>
      </p:sp>
      <p:pic>
        <p:nvPicPr>
          <p:cNvPr id="4" name="Picture 2">
            <a:extLst>
              <a:ext uri="{FF2B5EF4-FFF2-40B4-BE49-F238E27FC236}">
                <a16:creationId xmlns:a16="http://schemas.microsoft.com/office/drawing/2014/main" id="{BEB369A7-12D9-0AAF-A26E-301EEBDF80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415925"/>
          </a:xfrm>
          <a:prstGeom prst="rect">
            <a:avLst/>
          </a:prstGeom>
          <a:noFill/>
          <a:extLst>
            <a:ext uri="{909E8E84-426E-40DD-AFC4-6F175D3DCCD1}">
              <a14:hiddenFill xmlns:a14="http://schemas.microsoft.com/office/drawing/2010/main">
                <a:solidFill>
                  <a:srgbClr val="FFFFFF"/>
                </a:solidFill>
              </a14:hiddenFill>
            </a:ext>
          </a:extLst>
        </p:spPr>
      </p:pic>
      <p:pic>
        <p:nvPicPr>
          <p:cNvPr id="5" name="Pilt 4">
            <a:extLst>
              <a:ext uri="{FF2B5EF4-FFF2-40B4-BE49-F238E27FC236}">
                <a16:creationId xmlns:a16="http://schemas.microsoft.com/office/drawing/2014/main" id="{5BB40ECB-2126-3D29-437D-723E3E7DE6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44703" y="5109536"/>
            <a:ext cx="2047297" cy="1666826"/>
          </a:xfrm>
          <a:prstGeom prst="rect">
            <a:avLst/>
          </a:prstGeom>
        </p:spPr>
      </p:pic>
      <p:pic>
        <p:nvPicPr>
          <p:cNvPr id="8" name="Sisu kohatäide 7">
            <a:extLst>
              <a:ext uri="{FF2B5EF4-FFF2-40B4-BE49-F238E27FC236}">
                <a16:creationId xmlns:a16="http://schemas.microsoft.com/office/drawing/2014/main" id="{59C74C1F-2410-90CA-ADCC-7DD785BBD7ED}"/>
              </a:ext>
            </a:extLst>
          </p:cNvPr>
          <p:cNvPicPr>
            <a:picLocks noGrp="1" noChangeAspect="1"/>
          </p:cNvPicPr>
          <p:nvPr>
            <p:ph sz="half" idx="2"/>
          </p:nvPr>
        </p:nvPicPr>
        <p:blipFill>
          <a:blip r:embed="rId5"/>
          <a:stretch>
            <a:fillRect/>
          </a:stretch>
        </p:blipFill>
        <p:spPr>
          <a:xfrm>
            <a:off x="5511120" y="1825625"/>
            <a:ext cx="5911990" cy="3553484"/>
          </a:xfrm>
          <a:prstGeom prst="rect">
            <a:avLst/>
          </a:prstGeom>
        </p:spPr>
      </p:pic>
    </p:spTree>
    <p:extLst>
      <p:ext uri="{BB962C8B-B14F-4D97-AF65-F5344CB8AC3E}">
        <p14:creationId xmlns:p14="http://schemas.microsoft.com/office/powerpoint/2010/main" val="4069479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9D63BF9-C6A5-9B05-0AD2-C5A0C3A9DD74}"/>
              </a:ext>
            </a:extLst>
          </p:cNvPr>
          <p:cNvSpPr>
            <a:spLocks noGrp="1"/>
          </p:cNvSpPr>
          <p:nvPr>
            <p:ph type="title"/>
          </p:nvPr>
        </p:nvSpPr>
        <p:spPr>
          <a:xfrm>
            <a:off x="838200" y="681037"/>
            <a:ext cx="10515600" cy="1009651"/>
          </a:xfrm>
        </p:spPr>
        <p:txBody>
          <a:bodyPr/>
          <a:lstStyle/>
          <a:p>
            <a:r>
              <a:rPr lang="et-EE"/>
              <a:t>Finantseerimistegevus</a:t>
            </a:r>
          </a:p>
        </p:txBody>
      </p:sp>
      <p:sp>
        <p:nvSpPr>
          <p:cNvPr id="3" name="Sisu kohatäide 2">
            <a:extLst>
              <a:ext uri="{FF2B5EF4-FFF2-40B4-BE49-F238E27FC236}">
                <a16:creationId xmlns:a16="http://schemas.microsoft.com/office/drawing/2014/main" id="{76A77DE9-E952-0501-C070-A8FD388F578F}"/>
              </a:ext>
            </a:extLst>
          </p:cNvPr>
          <p:cNvSpPr>
            <a:spLocks noGrp="1"/>
          </p:cNvSpPr>
          <p:nvPr>
            <p:ph idx="1"/>
          </p:nvPr>
        </p:nvSpPr>
        <p:spPr/>
        <p:txBody>
          <a:bodyPr>
            <a:normAutofit/>
          </a:bodyPr>
          <a:lstStyle/>
          <a:p>
            <a:r>
              <a:rPr lang="et-EE" dirty="0"/>
              <a:t>Hetkel on 13 laenulepingut (seletuskirja lisa):</a:t>
            </a:r>
          </a:p>
          <a:p>
            <a:pPr lvl="1"/>
            <a:r>
              <a:rPr lang="et-EE" dirty="0"/>
              <a:t>Keskmine intressimäär on 0,967%, millele siis lisanduv EURIBOR</a:t>
            </a:r>
          </a:p>
          <a:p>
            <a:pPr lvl="1"/>
            <a:r>
              <a:rPr lang="et-EE" dirty="0"/>
              <a:t>2024. aastal lõpeb kaks laenulepingut</a:t>
            </a:r>
          </a:p>
          <a:p>
            <a:pPr lvl="2"/>
            <a:r>
              <a:rPr lang="et-EE" dirty="0"/>
              <a:t>31.01.2024 (seletuskirjas lepingu viide L15) </a:t>
            </a:r>
          </a:p>
          <a:p>
            <a:pPr lvl="2"/>
            <a:r>
              <a:rPr lang="et-EE" dirty="0"/>
              <a:t>01.12.2024 (seletuskirjas lepingu viide L17)</a:t>
            </a:r>
          </a:p>
          <a:p>
            <a:pPr lvl="1"/>
            <a:r>
              <a:rPr lang="et-EE" dirty="0"/>
              <a:t>2024. aasta eelarve eelnõus on uuel perioodil arvestatud laenu vajadusega 2,7 mln</a:t>
            </a:r>
          </a:p>
          <a:p>
            <a:pPr marL="457200" lvl="1" indent="0">
              <a:buNone/>
            </a:pPr>
            <a:endParaRPr lang="et-EE" dirty="0"/>
          </a:p>
        </p:txBody>
      </p:sp>
      <p:pic>
        <p:nvPicPr>
          <p:cNvPr id="4" name="Picture 2">
            <a:extLst>
              <a:ext uri="{FF2B5EF4-FFF2-40B4-BE49-F238E27FC236}">
                <a16:creationId xmlns:a16="http://schemas.microsoft.com/office/drawing/2014/main" id="{BEB369A7-12D9-0AAF-A26E-301EEBDF80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415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8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489ABA8-65D6-2AC6-1B11-257E5FD62CE4}"/>
              </a:ext>
            </a:extLst>
          </p:cNvPr>
          <p:cNvSpPr>
            <a:spLocks noGrp="1"/>
          </p:cNvSpPr>
          <p:nvPr>
            <p:ph type="title"/>
          </p:nvPr>
        </p:nvSpPr>
        <p:spPr/>
        <p:txBody>
          <a:bodyPr/>
          <a:lstStyle/>
          <a:p>
            <a:r>
              <a:rPr lang="et-EE"/>
              <a:t>Kuidas edasi?</a:t>
            </a:r>
          </a:p>
        </p:txBody>
      </p:sp>
      <p:sp>
        <p:nvSpPr>
          <p:cNvPr id="3" name="Sisu kohatäide 2">
            <a:extLst>
              <a:ext uri="{FF2B5EF4-FFF2-40B4-BE49-F238E27FC236}">
                <a16:creationId xmlns:a16="http://schemas.microsoft.com/office/drawing/2014/main" id="{B49CDEBC-D635-F5E3-EA90-2A91AF04101A}"/>
              </a:ext>
            </a:extLst>
          </p:cNvPr>
          <p:cNvSpPr>
            <a:spLocks noGrp="1"/>
          </p:cNvSpPr>
          <p:nvPr>
            <p:ph idx="1"/>
          </p:nvPr>
        </p:nvSpPr>
        <p:spPr/>
        <p:txBody>
          <a:bodyPr>
            <a:normAutofit fontScale="70000" lnSpcReduction="20000"/>
          </a:bodyPr>
          <a:lstStyle/>
          <a:p>
            <a:r>
              <a:rPr lang="et-EE" dirty="0"/>
              <a:t>Juhtivkomisjon on eelarve- ja arenduskomisjon</a:t>
            </a:r>
          </a:p>
          <a:p>
            <a:r>
              <a:rPr lang="et-EE" dirty="0"/>
              <a:t>Pärast esimest lugemist ja vallaeelarve eelnõu avalikustamist on vallavolikogu alalistel komisjonidel ning kõikidel teistel isikutel õigus esitada vallaeelarve eelnõusse muudatuste tegemiseks ettepanekuid.</a:t>
            </a:r>
          </a:p>
          <a:p>
            <a:r>
              <a:rPr lang="et-EE" dirty="0"/>
              <a:t>Vallaeelarve eelnõu muutmise ettepanekutele, mis tingib ettenähtud tulude või kulude vähendamise, suurendamise või ümberpaigutamise, lisatakse algataja põhjendused ja arvutused kavandatavate muudatustega kaasnevate väljaminekute ja nende katteallikate kohta. Püsiva iseloomuga väljaminekute korral kirjeldatakse mõju vähemalt kolmele eelseisvale eelarveaastale. </a:t>
            </a:r>
          </a:p>
          <a:p>
            <a:r>
              <a:rPr lang="et-EE" dirty="0"/>
              <a:t>Rahandusosakond teeb koondi ja esitab selle vallavalitsusele seisukoha võtmiseks.</a:t>
            </a:r>
          </a:p>
          <a:p>
            <a:r>
              <a:rPr lang="et-EE" dirty="0"/>
              <a:t>Koond koos vallavalitsuse seisukohtadega läheb juhtivkomisjonile. Juhtivkomisjoni arutelu järgselt esitab eelarve- ja arenduskomisjon koondi vallavolikogule teiseks lugemiseks.</a:t>
            </a:r>
          </a:p>
          <a:p>
            <a:r>
              <a:rPr lang="et-EE" dirty="0"/>
              <a:t>Vallavolikogu hääletab kõik laekunud ettepanekud läbi.</a:t>
            </a:r>
          </a:p>
          <a:p>
            <a:r>
              <a:rPr lang="et-EE" dirty="0"/>
              <a:t>Eelarve on võimalik vastu võtta ka teise lugemisega. Volikogu otsustab kas on vaja kolmandat lugemist. Teise ja kolmanda lugemise vahel võib sisse viia ainult sihtotstarbelisi laekumisi ning täiendada seletuskirja. Muid muudatusi sisse enam viia ei tohi.</a:t>
            </a:r>
          </a:p>
          <a:p>
            <a:endParaRPr lang="et-EE" dirty="0"/>
          </a:p>
        </p:txBody>
      </p:sp>
    </p:spTree>
    <p:extLst>
      <p:ext uri="{BB962C8B-B14F-4D97-AF65-F5344CB8AC3E}">
        <p14:creationId xmlns:p14="http://schemas.microsoft.com/office/powerpoint/2010/main" val="3830820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E068F980-2F5C-E6DD-FF2A-24051020336B}"/>
              </a:ext>
            </a:extLst>
          </p:cNvPr>
          <p:cNvSpPr>
            <a:spLocks noGrp="1"/>
          </p:cNvSpPr>
          <p:nvPr>
            <p:ph type="ctrTitle"/>
          </p:nvPr>
        </p:nvSpPr>
        <p:spPr>
          <a:xfrm>
            <a:off x="6096000" y="2962656"/>
            <a:ext cx="5684668" cy="932688"/>
          </a:xfrm>
        </p:spPr>
        <p:txBody>
          <a:bodyPr>
            <a:normAutofit fontScale="90000"/>
          </a:bodyPr>
          <a:lstStyle/>
          <a:p>
            <a:r>
              <a:rPr lang="et-EE" sz="5400" b="0" i="0">
                <a:effectLst/>
                <a:latin typeface="Open Sans" panose="020B0606030504020204" pitchFamily="34" charset="0"/>
              </a:rPr>
              <a:t>Tänan kuulamast!</a:t>
            </a:r>
            <a:endParaRPr lang="et-EE" sz="5400"/>
          </a:p>
        </p:txBody>
      </p:sp>
      <p:pic>
        <p:nvPicPr>
          <p:cNvPr id="7" name="Pilt 6">
            <a:extLst>
              <a:ext uri="{FF2B5EF4-FFF2-40B4-BE49-F238E27FC236}">
                <a16:creationId xmlns:a16="http://schemas.microsoft.com/office/drawing/2014/main" id="{38E63C97-A8B8-6E5A-2144-AD94D7EC46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1515" y="1642913"/>
            <a:ext cx="4825374" cy="3932678"/>
          </a:xfrm>
          <a:prstGeom prst="rect">
            <a:avLst/>
          </a:prstGeom>
        </p:spPr>
      </p:pic>
      <p:pic>
        <p:nvPicPr>
          <p:cNvPr id="1026" name="Picture 2">
            <a:extLst>
              <a:ext uri="{FF2B5EF4-FFF2-40B4-BE49-F238E27FC236}">
                <a16:creationId xmlns:a16="http://schemas.microsoft.com/office/drawing/2014/main" id="{D5D453A1-7D47-4C06-339E-6DB395E336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415925"/>
          </a:xfrm>
          <a:prstGeom prst="rect">
            <a:avLst/>
          </a:prstGeom>
          <a:noFill/>
          <a:extLst>
            <a:ext uri="{909E8E84-426E-40DD-AFC4-6F175D3DCCD1}">
              <a14:hiddenFill xmlns:a14="http://schemas.microsoft.com/office/drawing/2010/main">
                <a:solidFill>
                  <a:srgbClr val="FFFFFF"/>
                </a:solidFill>
              </a14:hiddenFill>
            </a:ext>
          </a:extLst>
        </p:spPr>
      </p:pic>
      <p:sp>
        <p:nvSpPr>
          <p:cNvPr id="3" name="Alapealkiri 2">
            <a:extLst>
              <a:ext uri="{FF2B5EF4-FFF2-40B4-BE49-F238E27FC236}">
                <a16:creationId xmlns:a16="http://schemas.microsoft.com/office/drawing/2014/main" id="{B8570E6F-07C2-F264-7AA5-56406396B5A2}"/>
              </a:ext>
            </a:extLst>
          </p:cNvPr>
          <p:cNvSpPr>
            <a:spLocks noGrp="1"/>
          </p:cNvSpPr>
          <p:nvPr>
            <p:ph type="subTitle" idx="1"/>
          </p:nvPr>
        </p:nvSpPr>
        <p:spPr>
          <a:xfrm>
            <a:off x="6973400" y="4190583"/>
            <a:ext cx="3888509" cy="1655762"/>
          </a:xfrm>
        </p:spPr>
        <p:txBody>
          <a:bodyPr>
            <a:normAutofit/>
          </a:bodyPr>
          <a:lstStyle/>
          <a:p>
            <a:r>
              <a:rPr lang="et-EE" dirty="0"/>
              <a:t>  </a:t>
            </a:r>
          </a:p>
        </p:txBody>
      </p:sp>
    </p:spTree>
    <p:extLst>
      <p:ext uri="{BB962C8B-B14F-4D97-AF65-F5344CB8AC3E}">
        <p14:creationId xmlns:p14="http://schemas.microsoft.com/office/powerpoint/2010/main" val="4268031095"/>
      </p:ext>
    </p:extLst>
  </p:cSld>
  <p:clrMapOvr>
    <a:masterClrMapping/>
  </p:clrMapOvr>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720347BB3745A4394AA4EAF78E8FCB0" ma:contentTypeVersion="15" ma:contentTypeDescription="Create a new document." ma:contentTypeScope="" ma:versionID="eda452b9c77ef6a0f17f2cdc48d796fa">
  <xsd:schema xmlns:xsd="http://www.w3.org/2001/XMLSchema" xmlns:xs="http://www.w3.org/2001/XMLSchema" xmlns:p="http://schemas.microsoft.com/office/2006/metadata/properties" xmlns:ns3="ad8294ab-56ce-46fd-83e7-f727cf3674e8" xmlns:ns4="d6dc7d99-43c0-4e2f-af2b-77c9f2ba0ead" targetNamespace="http://schemas.microsoft.com/office/2006/metadata/properties" ma:root="true" ma:fieldsID="2c2cf8be6a0e2f08634befe31d916eb9" ns3:_="" ns4:_="">
    <xsd:import namespace="ad8294ab-56ce-46fd-83e7-f727cf3674e8"/>
    <xsd:import namespace="d6dc7d99-43c0-4e2f-af2b-77c9f2ba0ead"/>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8294ab-56ce-46fd-83e7-f727cf3674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dc7d99-43c0-4e2f-af2b-77c9f2ba0ea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ad8294ab-56ce-46fd-83e7-f727cf3674e8" xsi:nil="true"/>
  </documentManagement>
</p:properties>
</file>

<file path=customXml/itemProps1.xml><?xml version="1.0" encoding="utf-8"?>
<ds:datastoreItem xmlns:ds="http://schemas.openxmlformats.org/officeDocument/2006/customXml" ds:itemID="{E20CFB96-7267-4877-859A-D30E843C4F94}">
  <ds:schemaRefs>
    <ds:schemaRef ds:uri="http://schemas.microsoft.com/sharepoint/v3/contenttype/forms"/>
  </ds:schemaRefs>
</ds:datastoreItem>
</file>

<file path=customXml/itemProps2.xml><?xml version="1.0" encoding="utf-8"?>
<ds:datastoreItem xmlns:ds="http://schemas.openxmlformats.org/officeDocument/2006/customXml" ds:itemID="{03039127-C758-41D3-8197-AD4BFFF48F35}">
  <ds:schemaRefs>
    <ds:schemaRef ds:uri="ad8294ab-56ce-46fd-83e7-f727cf3674e8"/>
    <ds:schemaRef ds:uri="d6dc7d99-43c0-4e2f-af2b-77c9f2ba0ea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134DD13-8B3C-4BC6-AF05-8593F651D22B}">
  <ds:schemaRefs>
    <ds:schemaRef ds:uri="http://schemas.microsoft.com/office/2006/metadata/properties"/>
    <ds:schemaRef ds:uri="d6dc7d99-43c0-4e2f-af2b-77c9f2ba0ead"/>
    <ds:schemaRef ds:uri="http://schemas.microsoft.com/office/2006/documentManagement/types"/>
    <ds:schemaRef ds:uri="http://purl.org/dc/dcmitype/"/>
    <ds:schemaRef ds:uri="http://www.w3.org/XML/1998/namespace"/>
    <ds:schemaRef ds:uri="http://schemas.microsoft.com/office/infopath/2007/PartnerControls"/>
    <ds:schemaRef ds:uri="http://schemas.openxmlformats.org/package/2006/metadata/core-properties"/>
    <ds:schemaRef ds:uri="ad8294ab-56ce-46fd-83e7-f727cf3674e8"/>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720</TotalTime>
  <Words>479</Words>
  <Application>Microsoft Office PowerPoint</Application>
  <PresentationFormat>Laiekraan</PresentationFormat>
  <Paragraphs>62</Paragraphs>
  <Slides>9</Slides>
  <Notes>7</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9</vt:i4>
      </vt:variant>
    </vt:vector>
  </HeadingPairs>
  <TitlesOfParts>
    <vt:vector size="14" baseType="lpstr">
      <vt:lpstr>Arial</vt:lpstr>
      <vt:lpstr>Calibri</vt:lpstr>
      <vt:lpstr>Calibri Light</vt:lpstr>
      <vt:lpstr>Open Sans</vt:lpstr>
      <vt:lpstr>Office'i kujundus</vt:lpstr>
      <vt:lpstr>Türi valla 2024. a. eelarve eelnõu (I lugemine)</vt:lpstr>
      <vt:lpstr>Põhitegevuse tulud (eelarve konto lõikes)</vt:lpstr>
      <vt:lpstr>Põhitegevuse tulud valdkondade lõikes</vt:lpstr>
      <vt:lpstr>Põhitegevuse kulud valdkondade lõikes</vt:lpstr>
      <vt:lpstr>Investeerimistulud valdkondade lõikes</vt:lpstr>
      <vt:lpstr>Investeerimiskulud valdkondade lõikes</vt:lpstr>
      <vt:lpstr>Finantseerimistegevus</vt:lpstr>
      <vt:lpstr>Kuidas edasi?</vt:lpstr>
      <vt:lpstr>Tänan kuulamast!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Järva maakonna sotsiaaltoetuste ja –teenuste trendid avaandmete baasil</dc:title>
  <dc:creator>Kati Nõlvak</dc:creator>
  <cp:lastModifiedBy>Tiina-Mae Kuusik</cp:lastModifiedBy>
  <cp:revision>8</cp:revision>
  <cp:lastPrinted>2022-09-05T20:22:59Z</cp:lastPrinted>
  <dcterms:created xsi:type="dcterms:W3CDTF">2022-09-05T05:19:05Z</dcterms:created>
  <dcterms:modified xsi:type="dcterms:W3CDTF">2023-12-28T13:01:42Z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0x0101005720347BB3745A4394AA4EAF78E8FCB0</vt:lpwstr>
  </property>
</Properties>
</file>