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0" r:id="rId4"/>
    <p:sldId id="263" r:id="rId5"/>
    <p:sldId id="258" r:id="rId6"/>
    <p:sldId id="259" r:id="rId7"/>
    <p:sldId id="260" r:id="rId8"/>
    <p:sldId id="262" r:id="rId9"/>
    <p:sldId id="266" r:id="rId10"/>
    <p:sldId id="267" r:id="rId11"/>
    <p:sldId id="264" r:id="rId12"/>
    <p:sldId id="269" r:id="rId13"/>
    <p:sldId id="268" r:id="rId14"/>
    <p:sldId id="272" r:id="rId15"/>
    <p:sldId id="273" r:id="rId16"/>
    <p:sldId id="274" r:id="rId17"/>
    <p:sldId id="275" r:id="rId18"/>
    <p:sldId id="276" r:id="rId19"/>
    <p:sldId id="271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ED1F9F-93BD-407B-BE1D-2BCC365788F6}" v="8" dt="2024-12-09T10:21:50.6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3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me Roosioja" userId="700ae85d-604a-41ab-9189-01def39d4c8d" providerId="ADAL" clId="{B5ED1F9F-93BD-407B-BE1D-2BCC365788F6}"/>
    <pc:docChg chg="undo custSel addSld delSld modSld sldOrd">
      <pc:chgData name="Aime Roosioja" userId="700ae85d-604a-41ab-9189-01def39d4c8d" providerId="ADAL" clId="{B5ED1F9F-93BD-407B-BE1D-2BCC365788F6}" dt="2024-12-11T08:26:57.342" v="5018" actId="20577"/>
      <pc:docMkLst>
        <pc:docMk/>
      </pc:docMkLst>
      <pc:sldChg chg="modSp mod">
        <pc:chgData name="Aime Roosioja" userId="700ae85d-604a-41ab-9189-01def39d4c8d" providerId="ADAL" clId="{B5ED1F9F-93BD-407B-BE1D-2BCC365788F6}" dt="2024-12-11T08:26:57.342" v="5018" actId="20577"/>
        <pc:sldMkLst>
          <pc:docMk/>
          <pc:sldMk cId="2622567436" sldId="257"/>
        </pc:sldMkLst>
        <pc:spChg chg="mod">
          <ac:chgData name="Aime Roosioja" userId="700ae85d-604a-41ab-9189-01def39d4c8d" providerId="ADAL" clId="{B5ED1F9F-93BD-407B-BE1D-2BCC365788F6}" dt="2024-12-06T10:55:43.759" v="2979" actId="20577"/>
          <ac:spMkLst>
            <pc:docMk/>
            <pc:sldMk cId="2622567436" sldId="257"/>
            <ac:spMk id="2" creationId="{00000000-0000-0000-0000-000000000000}"/>
          </ac:spMkLst>
        </pc:spChg>
        <pc:spChg chg="mod">
          <ac:chgData name="Aime Roosioja" userId="700ae85d-604a-41ab-9189-01def39d4c8d" providerId="ADAL" clId="{B5ED1F9F-93BD-407B-BE1D-2BCC365788F6}" dt="2024-12-11T08:26:57.342" v="5018" actId="20577"/>
          <ac:spMkLst>
            <pc:docMk/>
            <pc:sldMk cId="2622567436" sldId="257"/>
            <ac:spMk id="3" creationId="{00000000-0000-0000-0000-000000000000}"/>
          </ac:spMkLst>
        </pc:spChg>
      </pc:sldChg>
      <pc:sldChg chg="addSp delSp modSp mod">
        <pc:chgData name="Aime Roosioja" userId="700ae85d-604a-41ab-9189-01def39d4c8d" providerId="ADAL" clId="{B5ED1F9F-93BD-407B-BE1D-2BCC365788F6}" dt="2024-12-06T09:36:35.387" v="1129" actId="20577"/>
        <pc:sldMkLst>
          <pc:docMk/>
          <pc:sldMk cId="723901403" sldId="258"/>
        </pc:sldMkLst>
        <pc:spChg chg="del mod">
          <ac:chgData name="Aime Roosioja" userId="700ae85d-604a-41ab-9189-01def39d4c8d" providerId="ADAL" clId="{B5ED1F9F-93BD-407B-BE1D-2BCC365788F6}" dt="2024-12-06T09:12:09.765" v="311" actId="478"/>
          <ac:spMkLst>
            <pc:docMk/>
            <pc:sldMk cId="723901403" sldId="258"/>
            <ac:spMk id="2" creationId="{00000000-0000-0000-0000-000000000000}"/>
          </ac:spMkLst>
        </pc:spChg>
        <pc:spChg chg="add mod">
          <ac:chgData name="Aime Roosioja" userId="700ae85d-604a-41ab-9189-01def39d4c8d" providerId="ADAL" clId="{B5ED1F9F-93BD-407B-BE1D-2BCC365788F6}" dt="2024-12-06T09:36:35.387" v="1129" actId="20577"/>
          <ac:spMkLst>
            <pc:docMk/>
            <pc:sldMk cId="723901403" sldId="258"/>
            <ac:spMk id="7" creationId="{5B2966CE-E0D2-309A-D65B-24195DF8DF1B}"/>
          </ac:spMkLst>
        </pc:spChg>
      </pc:sldChg>
      <pc:sldChg chg="modSp mod">
        <pc:chgData name="Aime Roosioja" userId="700ae85d-604a-41ab-9189-01def39d4c8d" providerId="ADAL" clId="{B5ED1F9F-93BD-407B-BE1D-2BCC365788F6}" dt="2024-12-06T09:31:09.300" v="1052" actId="14100"/>
        <pc:sldMkLst>
          <pc:docMk/>
          <pc:sldMk cId="3795267568" sldId="259"/>
        </pc:sldMkLst>
        <pc:spChg chg="mod">
          <ac:chgData name="Aime Roosioja" userId="700ae85d-604a-41ab-9189-01def39d4c8d" providerId="ADAL" clId="{B5ED1F9F-93BD-407B-BE1D-2BCC365788F6}" dt="2024-12-06T09:31:09.300" v="1052" actId="14100"/>
          <ac:spMkLst>
            <pc:docMk/>
            <pc:sldMk cId="3795267568" sldId="259"/>
            <ac:spMk id="2" creationId="{00000000-0000-0000-0000-000000000000}"/>
          </ac:spMkLst>
        </pc:spChg>
        <pc:spChg chg="mod">
          <ac:chgData name="Aime Roosioja" userId="700ae85d-604a-41ab-9189-01def39d4c8d" providerId="ADAL" clId="{B5ED1F9F-93BD-407B-BE1D-2BCC365788F6}" dt="2024-12-06T09:29:25.935" v="912" actId="14100"/>
          <ac:spMkLst>
            <pc:docMk/>
            <pc:sldMk cId="3795267568" sldId="259"/>
            <ac:spMk id="3" creationId="{00000000-0000-0000-0000-000000000000}"/>
          </ac:spMkLst>
        </pc:spChg>
      </pc:sldChg>
      <pc:sldChg chg="modSp mod">
        <pc:chgData name="Aime Roosioja" userId="700ae85d-604a-41ab-9189-01def39d4c8d" providerId="ADAL" clId="{B5ED1F9F-93BD-407B-BE1D-2BCC365788F6}" dt="2024-12-09T10:22:45.594" v="4678" actId="255"/>
        <pc:sldMkLst>
          <pc:docMk/>
          <pc:sldMk cId="1396636214" sldId="260"/>
        </pc:sldMkLst>
        <pc:spChg chg="mod">
          <ac:chgData name="Aime Roosioja" userId="700ae85d-604a-41ab-9189-01def39d4c8d" providerId="ADAL" clId="{B5ED1F9F-93BD-407B-BE1D-2BCC365788F6}" dt="2024-12-09T10:22:45.594" v="4678" actId="255"/>
          <ac:spMkLst>
            <pc:docMk/>
            <pc:sldMk cId="1396636214" sldId="260"/>
            <ac:spMk id="2" creationId="{C32901D9-4741-77ED-60BE-DD3836A46DAC}"/>
          </ac:spMkLst>
        </pc:spChg>
        <pc:spChg chg="mod">
          <ac:chgData name="Aime Roosioja" userId="700ae85d-604a-41ab-9189-01def39d4c8d" providerId="ADAL" clId="{B5ED1F9F-93BD-407B-BE1D-2BCC365788F6}" dt="2024-12-06T09:39:01.641" v="1205" actId="14100"/>
          <ac:spMkLst>
            <pc:docMk/>
            <pc:sldMk cId="1396636214" sldId="260"/>
            <ac:spMk id="9" creationId="{87011F12-FD10-D881-41C1-6B3446232DDD}"/>
          </ac:spMkLst>
        </pc:spChg>
        <pc:picChg chg="mod">
          <ac:chgData name="Aime Roosioja" userId="700ae85d-604a-41ab-9189-01def39d4c8d" providerId="ADAL" clId="{B5ED1F9F-93BD-407B-BE1D-2BCC365788F6}" dt="2024-12-09T10:22:30.883" v="4677" actId="14100"/>
          <ac:picMkLst>
            <pc:docMk/>
            <pc:sldMk cId="1396636214" sldId="260"/>
            <ac:picMk id="5" creationId="{FCAE6BD2-169C-4437-724F-803A0F5D77A0}"/>
          </ac:picMkLst>
        </pc:picChg>
      </pc:sldChg>
      <pc:sldChg chg="modSp del mod">
        <pc:chgData name="Aime Roosioja" userId="700ae85d-604a-41ab-9189-01def39d4c8d" providerId="ADAL" clId="{B5ED1F9F-93BD-407B-BE1D-2BCC365788F6}" dt="2024-12-06T11:27:14.911" v="3820" actId="2696"/>
        <pc:sldMkLst>
          <pc:docMk/>
          <pc:sldMk cId="2818715850" sldId="261"/>
        </pc:sldMkLst>
        <pc:spChg chg="mod">
          <ac:chgData name="Aime Roosioja" userId="700ae85d-604a-41ab-9189-01def39d4c8d" providerId="ADAL" clId="{B5ED1F9F-93BD-407B-BE1D-2BCC365788F6}" dt="2024-12-06T11:10:45.412" v="3289" actId="20577"/>
          <ac:spMkLst>
            <pc:docMk/>
            <pc:sldMk cId="2818715850" sldId="261"/>
            <ac:spMk id="2" creationId="{72325333-ADCA-7F4C-1B63-F5C324BF52A2}"/>
          </ac:spMkLst>
        </pc:spChg>
      </pc:sldChg>
      <pc:sldChg chg="modSp mod">
        <pc:chgData name="Aime Roosioja" userId="700ae85d-604a-41ab-9189-01def39d4c8d" providerId="ADAL" clId="{B5ED1F9F-93BD-407B-BE1D-2BCC365788F6}" dt="2024-12-06T09:52:50.385" v="1988" actId="20577"/>
        <pc:sldMkLst>
          <pc:docMk/>
          <pc:sldMk cId="4059040777" sldId="262"/>
        </pc:sldMkLst>
        <pc:spChg chg="mod">
          <ac:chgData name="Aime Roosioja" userId="700ae85d-604a-41ab-9189-01def39d4c8d" providerId="ADAL" clId="{B5ED1F9F-93BD-407B-BE1D-2BCC365788F6}" dt="2024-12-06T09:46:28.564" v="1613" actId="122"/>
          <ac:spMkLst>
            <pc:docMk/>
            <pc:sldMk cId="4059040777" sldId="262"/>
            <ac:spMk id="2" creationId="{A0E659AA-42D7-315E-77CF-E8C44750E0BE}"/>
          </ac:spMkLst>
        </pc:spChg>
        <pc:spChg chg="mod">
          <ac:chgData name="Aime Roosioja" userId="700ae85d-604a-41ab-9189-01def39d4c8d" providerId="ADAL" clId="{B5ED1F9F-93BD-407B-BE1D-2BCC365788F6}" dt="2024-12-06T09:52:50.385" v="1988" actId="20577"/>
          <ac:spMkLst>
            <pc:docMk/>
            <pc:sldMk cId="4059040777" sldId="262"/>
            <ac:spMk id="3" creationId="{BEF49449-2D95-C359-DD26-D484235A7396}"/>
          </ac:spMkLst>
        </pc:spChg>
      </pc:sldChg>
      <pc:sldChg chg="modSp mod ord">
        <pc:chgData name="Aime Roosioja" userId="700ae85d-604a-41ab-9189-01def39d4c8d" providerId="ADAL" clId="{B5ED1F9F-93BD-407B-BE1D-2BCC365788F6}" dt="2024-12-06T09:19:27.015" v="699" actId="20577"/>
        <pc:sldMkLst>
          <pc:docMk/>
          <pc:sldMk cId="575879789" sldId="263"/>
        </pc:sldMkLst>
        <pc:spChg chg="mod">
          <ac:chgData name="Aime Roosioja" userId="700ae85d-604a-41ab-9189-01def39d4c8d" providerId="ADAL" clId="{B5ED1F9F-93BD-407B-BE1D-2BCC365788F6}" dt="2024-12-06T09:14:09.125" v="419" actId="20577"/>
          <ac:spMkLst>
            <pc:docMk/>
            <pc:sldMk cId="575879789" sldId="263"/>
            <ac:spMk id="2" creationId="{5C72E338-CBE6-3E3F-D08C-A26228F35285}"/>
          </ac:spMkLst>
        </pc:spChg>
        <pc:spChg chg="mod">
          <ac:chgData name="Aime Roosioja" userId="700ae85d-604a-41ab-9189-01def39d4c8d" providerId="ADAL" clId="{B5ED1F9F-93BD-407B-BE1D-2BCC365788F6}" dt="2024-12-06T09:19:27.015" v="699" actId="20577"/>
          <ac:spMkLst>
            <pc:docMk/>
            <pc:sldMk cId="575879789" sldId="263"/>
            <ac:spMk id="10" creationId="{EE224621-CB1C-0C52-8347-8BA9EF4A2F08}"/>
          </ac:spMkLst>
        </pc:spChg>
        <pc:picChg chg="mod">
          <ac:chgData name="Aime Roosioja" userId="700ae85d-604a-41ab-9189-01def39d4c8d" providerId="ADAL" clId="{B5ED1F9F-93BD-407B-BE1D-2BCC365788F6}" dt="2024-12-06T09:14:17.230" v="420" actId="14100"/>
          <ac:picMkLst>
            <pc:docMk/>
            <pc:sldMk cId="575879789" sldId="263"/>
            <ac:picMk id="6" creationId="{33842269-F6E7-A422-50C2-86624DB11C2C}"/>
          </ac:picMkLst>
        </pc:picChg>
      </pc:sldChg>
      <pc:sldChg chg="addSp modSp mod">
        <pc:chgData name="Aime Roosioja" userId="700ae85d-604a-41ab-9189-01def39d4c8d" providerId="ADAL" clId="{B5ED1F9F-93BD-407B-BE1D-2BCC365788F6}" dt="2024-12-06T10:40:51.996" v="2248" actId="20577"/>
        <pc:sldMkLst>
          <pc:docMk/>
          <pc:sldMk cId="3564566385" sldId="264"/>
        </pc:sldMkLst>
        <pc:spChg chg="mod">
          <ac:chgData name="Aime Roosioja" userId="700ae85d-604a-41ab-9189-01def39d4c8d" providerId="ADAL" clId="{B5ED1F9F-93BD-407B-BE1D-2BCC365788F6}" dt="2024-12-06T09:57:41.915" v="2149" actId="122"/>
          <ac:spMkLst>
            <pc:docMk/>
            <pc:sldMk cId="3564566385" sldId="264"/>
            <ac:spMk id="2" creationId="{6C34D30E-4C64-AAED-B601-79683168DD90}"/>
          </ac:spMkLst>
        </pc:spChg>
        <pc:spChg chg="mod">
          <ac:chgData name="Aime Roosioja" userId="700ae85d-604a-41ab-9189-01def39d4c8d" providerId="ADAL" clId="{B5ED1F9F-93BD-407B-BE1D-2BCC365788F6}" dt="2024-12-06T09:59:01.263" v="2224" actId="20577"/>
          <ac:spMkLst>
            <pc:docMk/>
            <pc:sldMk cId="3564566385" sldId="264"/>
            <ac:spMk id="9" creationId="{1923EAC9-C5FE-179C-6CDE-515289A48262}"/>
          </ac:spMkLst>
        </pc:spChg>
        <pc:graphicFrameChg chg="add mod modGraphic">
          <ac:chgData name="Aime Roosioja" userId="700ae85d-604a-41ab-9189-01def39d4c8d" providerId="ADAL" clId="{B5ED1F9F-93BD-407B-BE1D-2BCC365788F6}" dt="2024-12-06T10:40:51.996" v="2248" actId="20577"/>
          <ac:graphicFrameMkLst>
            <pc:docMk/>
            <pc:sldMk cId="3564566385" sldId="264"/>
            <ac:graphicFrameMk id="3" creationId="{928EFEBF-43F6-03BA-3BDA-025A672631BE}"/>
          </ac:graphicFrameMkLst>
        </pc:graphicFrameChg>
      </pc:sldChg>
      <pc:sldChg chg="new del">
        <pc:chgData name="Aime Roosioja" userId="700ae85d-604a-41ab-9189-01def39d4c8d" providerId="ADAL" clId="{B5ED1F9F-93BD-407B-BE1D-2BCC365788F6}" dt="2024-12-06T09:21:51.874" v="713" actId="680"/>
        <pc:sldMkLst>
          <pc:docMk/>
          <pc:sldMk cId="1082015241" sldId="265"/>
        </pc:sldMkLst>
      </pc:sldChg>
      <pc:sldChg chg="add">
        <pc:chgData name="Aime Roosioja" userId="700ae85d-604a-41ab-9189-01def39d4c8d" providerId="ADAL" clId="{B5ED1F9F-93BD-407B-BE1D-2BCC365788F6}" dt="2024-12-06T09:22:34.225" v="714" actId="2890"/>
        <pc:sldMkLst>
          <pc:docMk/>
          <pc:sldMk cId="2561255496" sldId="265"/>
        </pc:sldMkLst>
      </pc:sldChg>
      <pc:sldChg chg="modSp add mod">
        <pc:chgData name="Aime Roosioja" userId="700ae85d-604a-41ab-9189-01def39d4c8d" providerId="ADAL" clId="{B5ED1F9F-93BD-407B-BE1D-2BCC365788F6}" dt="2024-12-06T09:53:49.490" v="2105" actId="20577"/>
        <pc:sldMkLst>
          <pc:docMk/>
          <pc:sldMk cId="1640296464" sldId="266"/>
        </pc:sldMkLst>
        <pc:spChg chg="mod">
          <ac:chgData name="Aime Roosioja" userId="700ae85d-604a-41ab-9189-01def39d4c8d" providerId="ADAL" clId="{B5ED1F9F-93BD-407B-BE1D-2BCC365788F6}" dt="2024-12-06T09:49:54.720" v="1794" actId="20577"/>
          <ac:spMkLst>
            <pc:docMk/>
            <pc:sldMk cId="1640296464" sldId="266"/>
            <ac:spMk id="2" creationId="{4967EEA1-5C16-2DBA-EE8E-9240AAEB2005}"/>
          </ac:spMkLst>
        </pc:spChg>
        <pc:spChg chg="mod">
          <ac:chgData name="Aime Roosioja" userId="700ae85d-604a-41ab-9189-01def39d4c8d" providerId="ADAL" clId="{B5ED1F9F-93BD-407B-BE1D-2BCC365788F6}" dt="2024-12-06T09:53:49.490" v="2105" actId="20577"/>
          <ac:spMkLst>
            <pc:docMk/>
            <pc:sldMk cId="1640296464" sldId="266"/>
            <ac:spMk id="3" creationId="{74186FEE-8B8F-7E1B-7A83-C540692F007E}"/>
          </ac:spMkLst>
        </pc:spChg>
      </pc:sldChg>
      <pc:sldChg chg="modSp new mod ord">
        <pc:chgData name="Aime Roosioja" userId="700ae85d-604a-41ab-9189-01def39d4c8d" providerId="ADAL" clId="{B5ED1F9F-93BD-407B-BE1D-2BCC365788F6}" dt="2024-12-09T10:23:52.234" v="4682" actId="27636"/>
        <pc:sldMkLst>
          <pc:docMk/>
          <pc:sldMk cId="225361624" sldId="267"/>
        </pc:sldMkLst>
        <pc:spChg chg="mod">
          <ac:chgData name="Aime Roosioja" userId="700ae85d-604a-41ab-9189-01def39d4c8d" providerId="ADAL" clId="{B5ED1F9F-93BD-407B-BE1D-2BCC365788F6}" dt="2024-12-06T10:41:47.470" v="2279" actId="122"/>
          <ac:spMkLst>
            <pc:docMk/>
            <pc:sldMk cId="225361624" sldId="267"/>
            <ac:spMk id="2" creationId="{8DC7D350-FF23-E74C-C009-E202504FBF9C}"/>
          </ac:spMkLst>
        </pc:spChg>
        <pc:spChg chg="mod">
          <ac:chgData name="Aime Roosioja" userId="700ae85d-604a-41ab-9189-01def39d4c8d" providerId="ADAL" clId="{B5ED1F9F-93BD-407B-BE1D-2BCC365788F6}" dt="2024-12-09T10:23:52.234" v="4682" actId="27636"/>
          <ac:spMkLst>
            <pc:docMk/>
            <pc:sldMk cId="225361624" sldId="267"/>
            <ac:spMk id="3" creationId="{31315421-6428-0AB2-605D-BC09936D2295}"/>
          </ac:spMkLst>
        </pc:spChg>
      </pc:sldChg>
      <pc:sldChg chg="addSp delSp modSp new mod">
        <pc:chgData name="Aime Roosioja" userId="700ae85d-604a-41ab-9189-01def39d4c8d" providerId="ADAL" clId="{B5ED1F9F-93BD-407B-BE1D-2BCC365788F6}" dt="2024-12-06T11:09:54.578" v="3287" actId="14734"/>
        <pc:sldMkLst>
          <pc:docMk/>
          <pc:sldMk cId="1445167683" sldId="268"/>
        </pc:sldMkLst>
        <pc:spChg chg="mod">
          <ac:chgData name="Aime Roosioja" userId="700ae85d-604a-41ab-9189-01def39d4c8d" providerId="ADAL" clId="{B5ED1F9F-93BD-407B-BE1D-2BCC365788F6}" dt="2024-12-06T11:08:26.434" v="3276" actId="122"/>
          <ac:spMkLst>
            <pc:docMk/>
            <pc:sldMk cId="1445167683" sldId="268"/>
            <ac:spMk id="2" creationId="{AEA513F5-BE0B-31D2-0D20-E575E45235D8}"/>
          </ac:spMkLst>
        </pc:spChg>
        <pc:spChg chg="del mod">
          <ac:chgData name="Aime Roosioja" userId="700ae85d-604a-41ab-9189-01def39d4c8d" providerId="ADAL" clId="{B5ED1F9F-93BD-407B-BE1D-2BCC365788F6}" dt="2024-12-06T11:08:40.066" v="3278"/>
          <ac:spMkLst>
            <pc:docMk/>
            <pc:sldMk cId="1445167683" sldId="268"/>
            <ac:spMk id="3" creationId="{E5E52E14-26BA-792E-1AFF-1BC10AB44CCB}"/>
          </ac:spMkLst>
        </pc:spChg>
        <pc:graphicFrameChg chg="add mod modGraphic">
          <ac:chgData name="Aime Roosioja" userId="700ae85d-604a-41ab-9189-01def39d4c8d" providerId="ADAL" clId="{B5ED1F9F-93BD-407B-BE1D-2BCC365788F6}" dt="2024-12-06T11:09:54.578" v="3287" actId="14734"/>
          <ac:graphicFrameMkLst>
            <pc:docMk/>
            <pc:sldMk cId="1445167683" sldId="268"/>
            <ac:graphicFrameMk id="6" creationId="{256C6B3B-2F1B-9B1C-3FF7-9888068C2702}"/>
          </ac:graphicFrameMkLst>
        </pc:graphicFrameChg>
      </pc:sldChg>
      <pc:sldChg chg="addSp delSp modSp add mod">
        <pc:chgData name="Aime Roosioja" userId="700ae85d-604a-41ab-9189-01def39d4c8d" providerId="ADAL" clId="{B5ED1F9F-93BD-407B-BE1D-2BCC365788F6}" dt="2024-12-06T10:50:35.340" v="2934" actId="255"/>
        <pc:sldMkLst>
          <pc:docMk/>
          <pc:sldMk cId="1664154727" sldId="269"/>
        </pc:sldMkLst>
        <pc:spChg chg="mod">
          <ac:chgData name="Aime Roosioja" userId="700ae85d-604a-41ab-9189-01def39d4c8d" providerId="ADAL" clId="{B5ED1F9F-93BD-407B-BE1D-2BCC365788F6}" dt="2024-12-06T10:49:27.663" v="2924" actId="20577"/>
          <ac:spMkLst>
            <pc:docMk/>
            <pc:sldMk cId="1664154727" sldId="269"/>
            <ac:spMk id="2" creationId="{272CBA00-7174-CFB9-B358-E2654AE11E4C}"/>
          </ac:spMkLst>
        </pc:spChg>
        <pc:spChg chg="del mod">
          <ac:chgData name="Aime Roosioja" userId="700ae85d-604a-41ab-9189-01def39d4c8d" providerId="ADAL" clId="{B5ED1F9F-93BD-407B-BE1D-2BCC365788F6}" dt="2024-12-06T10:50:00.156" v="2927"/>
          <ac:spMkLst>
            <pc:docMk/>
            <pc:sldMk cId="1664154727" sldId="269"/>
            <ac:spMk id="9" creationId="{153FB65E-30D2-27D1-0D90-8101E1592AF6}"/>
          </ac:spMkLst>
        </pc:spChg>
        <pc:graphicFrameChg chg="del">
          <ac:chgData name="Aime Roosioja" userId="700ae85d-604a-41ab-9189-01def39d4c8d" providerId="ADAL" clId="{B5ED1F9F-93BD-407B-BE1D-2BCC365788F6}" dt="2024-12-06T10:49:39.728" v="2926" actId="21"/>
          <ac:graphicFrameMkLst>
            <pc:docMk/>
            <pc:sldMk cId="1664154727" sldId="269"/>
            <ac:graphicFrameMk id="3" creationId="{B76D5F0A-E1FB-CA38-8D05-3CF2FD1D2385}"/>
          </ac:graphicFrameMkLst>
        </pc:graphicFrameChg>
        <pc:graphicFrameChg chg="add mod modGraphic">
          <ac:chgData name="Aime Roosioja" userId="700ae85d-604a-41ab-9189-01def39d4c8d" providerId="ADAL" clId="{B5ED1F9F-93BD-407B-BE1D-2BCC365788F6}" dt="2024-12-06T10:50:35.340" v="2934" actId="255"/>
          <ac:graphicFrameMkLst>
            <pc:docMk/>
            <pc:sldMk cId="1664154727" sldId="269"/>
            <ac:graphicFrameMk id="4" creationId="{1DECA01B-25BB-4609-2FC4-DF3EBE3C3610}"/>
          </ac:graphicFrameMkLst>
        </pc:graphicFrameChg>
      </pc:sldChg>
      <pc:sldChg chg="add">
        <pc:chgData name="Aime Roosioja" userId="700ae85d-604a-41ab-9189-01def39d4c8d" providerId="ADAL" clId="{B5ED1F9F-93BD-407B-BE1D-2BCC365788F6}" dt="2024-12-06T10:55:24.662" v="2935" actId="2890"/>
        <pc:sldMkLst>
          <pc:docMk/>
          <pc:sldMk cId="1108680448" sldId="270"/>
        </pc:sldMkLst>
      </pc:sldChg>
      <pc:sldChg chg="add">
        <pc:chgData name="Aime Roosioja" userId="700ae85d-604a-41ab-9189-01def39d4c8d" providerId="ADAL" clId="{B5ED1F9F-93BD-407B-BE1D-2BCC365788F6}" dt="2024-12-06T11:10:37.672" v="3288" actId="2890"/>
        <pc:sldMkLst>
          <pc:docMk/>
          <pc:sldMk cId="337052092" sldId="271"/>
        </pc:sldMkLst>
      </pc:sldChg>
      <pc:sldChg chg="modSp add mod ord">
        <pc:chgData name="Aime Roosioja" userId="700ae85d-604a-41ab-9189-01def39d4c8d" providerId="ADAL" clId="{B5ED1F9F-93BD-407B-BE1D-2BCC365788F6}" dt="2024-12-09T10:24:29.430" v="4684" actId="27636"/>
        <pc:sldMkLst>
          <pc:docMk/>
          <pc:sldMk cId="135364964" sldId="272"/>
        </pc:sldMkLst>
        <pc:spChg chg="mod">
          <ac:chgData name="Aime Roosioja" userId="700ae85d-604a-41ab-9189-01def39d4c8d" providerId="ADAL" clId="{B5ED1F9F-93BD-407B-BE1D-2BCC365788F6}" dt="2024-12-06T11:11:29.729" v="3330" actId="20577"/>
          <ac:spMkLst>
            <pc:docMk/>
            <pc:sldMk cId="135364964" sldId="272"/>
            <ac:spMk id="2" creationId="{AAC76C75-5977-F9DA-E76A-C3C9CFF546B7}"/>
          </ac:spMkLst>
        </pc:spChg>
        <pc:spChg chg="mod">
          <ac:chgData name="Aime Roosioja" userId="700ae85d-604a-41ab-9189-01def39d4c8d" providerId="ADAL" clId="{B5ED1F9F-93BD-407B-BE1D-2BCC365788F6}" dt="2024-12-09T10:24:29.430" v="4684" actId="27636"/>
          <ac:spMkLst>
            <pc:docMk/>
            <pc:sldMk cId="135364964" sldId="272"/>
            <ac:spMk id="3" creationId="{1E175B46-86F6-1BBD-D6E4-C5969A56D0B0}"/>
          </ac:spMkLst>
        </pc:spChg>
      </pc:sldChg>
      <pc:sldChg chg="modSp add mod">
        <pc:chgData name="Aime Roosioja" userId="700ae85d-604a-41ab-9189-01def39d4c8d" providerId="ADAL" clId="{B5ED1F9F-93BD-407B-BE1D-2BCC365788F6}" dt="2024-12-06T11:26:39.938" v="3819" actId="255"/>
        <pc:sldMkLst>
          <pc:docMk/>
          <pc:sldMk cId="2129815584" sldId="273"/>
        </pc:sldMkLst>
        <pc:spChg chg="mod">
          <ac:chgData name="Aime Roosioja" userId="700ae85d-604a-41ab-9189-01def39d4c8d" providerId="ADAL" clId="{B5ED1F9F-93BD-407B-BE1D-2BCC365788F6}" dt="2024-12-06T11:26:39.938" v="3819" actId="255"/>
          <ac:spMkLst>
            <pc:docMk/>
            <pc:sldMk cId="2129815584" sldId="273"/>
            <ac:spMk id="3" creationId="{0A52114F-2F00-2371-4105-F5313F0B3E43}"/>
          </ac:spMkLst>
        </pc:spChg>
      </pc:sldChg>
      <pc:sldChg chg="addSp delSp modSp add mod">
        <pc:chgData name="Aime Roosioja" userId="700ae85d-604a-41ab-9189-01def39d4c8d" providerId="ADAL" clId="{B5ED1F9F-93BD-407B-BE1D-2BCC365788F6}" dt="2024-12-06T11:39:27.563" v="3909" actId="14100"/>
        <pc:sldMkLst>
          <pc:docMk/>
          <pc:sldMk cId="1440810376" sldId="274"/>
        </pc:sldMkLst>
        <pc:spChg chg="mod">
          <ac:chgData name="Aime Roosioja" userId="700ae85d-604a-41ab-9189-01def39d4c8d" providerId="ADAL" clId="{B5ED1F9F-93BD-407B-BE1D-2BCC365788F6}" dt="2024-12-06T11:39:27.563" v="3909" actId="14100"/>
          <ac:spMkLst>
            <pc:docMk/>
            <pc:sldMk cId="1440810376" sldId="274"/>
            <ac:spMk id="2" creationId="{24D0F9CC-2EBD-E878-0DCB-379833E56CFF}"/>
          </ac:spMkLst>
        </pc:spChg>
        <pc:spChg chg="del mod">
          <ac:chgData name="Aime Roosioja" userId="700ae85d-604a-41ab-9189-01def39d4c8d" providerId="ADAL" clId="{B5ED1F9F-93BD-407B-BE1D-2BCC365788F6}" dt="2024-12-06T11:34:48.850" v="3842"/>
          <ac:spMkLst>
            <pc:docMk/>
            <pc:sldMk cId="1440810376" sldId="274"/>
            <ac:spMk id="3" creationId="{05AD1938-65DA-43BD-09B1-37F032B555E3}"/>
          </ac:spMkLst>
        </pc:spChg>
        <pc:graphicFrameChg chg="add mod modGraphic">
          <ac:chgData name="Aime Roosioja" userId="700ae85d-604a-41ab-9189-01def39d4c8d" providerId="ADAL" clId="{B5ED1F9F-93BD-407B-BE1D-2BCC365788F6}" dt="2024-12-06T11:39:20.350" v="3907" actId="14100"/>
          <ac:graphicFrameMkLst>
            <pc:docMk/>
            <pc:sldMk cId="1440810376" sldId="274"/>
            <ac:graphicFrameMk id="7" creationId="{B043074F-A23F-ACBE-6149-A843948FF08E}"/>
          </ac:graphicFrameMkLst>
        </pc:graphicFrameChg>
      </pc:sldChg>
      <pc:sldChg chg="addSp delSp modSp add mod">
        <pc:chgData name="Aime Roosioja" userId="700ae85d-604a-41ab-9189-01def39d4c8d" providerId="ADAL" clId="{B5ED1F9F-93BD-407B-BE1D-2BCC365788F6}" dt="2024-12-06T11:45:38.570" v="4369" actId="20577"/>
        <pc:sldMkLst>
          <pc:docMk/>
          <pc:sldMk cId="1880517613" sldId="275"/>
        </pc:sldMkLst>
        <pc:spChg chg="mod">
          <ac:chgData name="Aime Roosioja" userId="700ae85d-604a-41ab-9189-01def39d4c8d" providerId="ADAL" clId="{B5ED1F9F-93BD-407B-BE1D-2BCC365788F6}" dt="2024-12-06T11:40:04.892" v="3949" actId="20577"/>
          <ac:spMkLst>
            <pc:docMk/>
            <pc:sldMk cId="1880517613" sldId="275"/>
            <ac:spMk id="2" creationId="{17DAC9B9-EE34-D336-39EC-48E15B1D2DDC}"/>
          </ac:spMkLst>
        </pc:spChg>
        <pc:spChg chg="add mod">
          <ac:chgData name="Aime Roosioja" userId="700ae85d-604a-41ab-9189-01def39d4c8d" providerId="ADAL" clId="{B5ED1F9F-93BD-407B-BE1D-2BCC365788F6}" dt="2024-12-06T11:45:38.570" v="4369" actId="20577"/>
          <ac:spMkLst>
            <pc:docMk/>
            <pc:sldMk cId="1880517613" sldId="275"/>
            <ac:spMk id="8" creationId="{DAD95B40-12D9-96DE-DB85-9B521A56E84B}"/>
          </ac:spMkLst>
        </pc:spChg>
        <pc:graphicFrameChg chg="del modGraphic">
          <ac:chgData name="Aime Roosioja" userId="700ae85d-604a-41ab-9189-01def39d4c8d" providerId="ADAL" clId="{B5ED1F9F-93BD-407B-BE1D-2BCC365788F6}" dt="2024-12-06T11:39:51.568" v="3912" actId="21"/>
          <ac:graphicFrameMkLst>
            <pc:docMk/>
            <pc:sldMk cId="1880517613" sldId="275"/>
            <ac:graphicFrameMk id="7" creationId="{59BB8686-E7B5-A71B-F735-A957B7E3A92D}"/>
          </ac:graphicFrameMkLst>
        </pc:graphicFrameChg>
      </pc:sldChg>
      <pc:sldChg chg="modSp add mod">
        <pc:chgData name="Aime Roosioja" userId="700ae85d-604a-41ab-9189-01def39d4c8d" providerId="ADAL" clId="{B5ED1F9F-93BD-407B-BE1D-2BCC365788F6}" dt="2024-12-06T11:50:29.700" v="4667" actId="14100"/>
        <pc:sldMkLst>
          <pc:docMk/>
          <pc:sldMk cId="1331195482" sldId="276"/>
        </pc:sldMkLst>
        <pc:spChg chg="mod">
          <ac:chgData name="Aime Roosioja" userId="700ae85d-604a-41ab-9189-01def39d4c8d" providerId="ADAL" clId="{B5ED1F9F-93BD-407B-BE1D-2BCC365788F6}" dt="2024-12-06T11:46:02.069" v="4386" actId="20577"/>
          <ac:spMkLst>
            <pc:docMk/>
            <pc:sldMk cId="1331195482" sldId="276"/>
            <ac:spMk id="2" creationId="{4A18B7A8-4D5B-B5FA-F16A-31471C41DC42}"/>
          </ac:spMkLst>
        </pc:spChg>
        <pc:spChg chg="mod">
          <ac:chgData name="Aime Roosioja" userId="700ae85d-604a-41ab-9189-01def39d4c8d" providerId="ADAL" clId="{B5ED1F9F-93BD-407B-BE1D-2BCC365788F6}" dt="2024-12-06T11:50:29.700" v="4667" actId="14100"/>
          <ac:spMkLst>
            <pc:docMk/>
            <pc:sldMk cId="1331195482" sldId="276"/>
            <ac:spMk id="8" creationId="{C2C84983-9D6D-A0F1-C4B5-13D9F77F33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008BE-5EC0-496E-9D9B-826CB6AEC67A}" type="datetimeFigureOut">
              <a:rPr lang="et-EE" smtClean="0"/>
              <a:t>23.12.2024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0A743-00C8-4EEE-9315-72F0741172EF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2806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A0234-85FD-4ED5-9260-80BC6BE87284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3C913-366A-4BF2-87CC-16198F41BBC7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C2E3-A579-4CBC-B3AC-2ACE42943EF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EAAFF-B79A-4DEC-8B06-3EA6358A321D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4ED2-8FF0-48F7-B10A-1B4AD52470BC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917F-B1D4-45D9-A3D5-FA95401F10A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7E8C-EBA4-4B1A-A0BE-28CCA2576F5F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A3F6C-946E-452B-A91D-2AA22D37C409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7098-96BE-4DEC-B1DB-2B329DA0E2E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9C64-E230-46EF-AE79-7D4BD6DD979C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C3E9-6190-4E89-9DBF-EB25AB22DA22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FC4FD-795B-43E6-8D37-EDEEB0A462F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B8571-A22A-4C5A-83C0-B0CCCEC68AC0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FD5B-ED0A-4BDD-8E3E-4D009DD1734B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6CAF-AED1-4284-A2E4-D5F05EED88B2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5648C-CB92-4B12-9388-6407579D7D95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C7DA7-5188-4DF0-A337-67B29259F273}" type="datetime1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inuomavalitsus.ee/omavalitsuste-finantsolukorra-indek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t-EE" b="1" dirty="0">
                <a:solidFill>
                  <a:srgbClr val="0F9040"/>
                </a:solidFill>
              </a:rPr>
              <a:t>2025. AASTA EELARVE 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07067" y="4238724"/>
            <a:ext cx="7766936" cy="1096899"/>
          </a:xfrm>
        </p:spPr>
        <p:txBody>
          <a:bodyPr/>
          <a:lstStyle/>
          <a:p>
            <a:r>
              <a:rPr lang="et-EE" dirty="0"/>
              <a:t>Aime Roosioja</a:t>
            </a:r>
          </a:p>
          <a:p>
            <a:r>
              <a:rPr lang="et-EE" dirty="0"/>
              <a:t>Türi valla finantsjuht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46A8E4B5-5B73-7BCB-8E0F-A29AF8D1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FDE72D75-FC78-9285-53D6-0645A34E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E6830F83-1C55-EF4F-31DE-6EC90EE1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DC7D350-FF23-E74C-C009-E202504F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2541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 ÜLESEHITUS</a:t>
            </a:r>
            <a:br>
              <a:rPr lang="et-EE" dirty="0"/>
            </a:br>
            <a:endParaRPr lang="et-EE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1315421-6428-0AB2-605D-BC09936D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1777"/>
            <a:ext cx="8596668" cy="5144463"/>
          </a:xfrm>
        </p:spPr>
        <p:txBody>
          <a:bodyPr>
            <a:normAutofit/>
          </a:bodyPr>
          <a:lstStyle/>
          <a:p>
            <a:r>
              <a:rPr lang="et-EE" sz="2000" dirty="0"/>
              <a:t>Määrus koos seletuskirjaga</a:t>
            </a:r>
          </a:p>
          <a:p>
            <a:r>
              <a:rPr lang="et-EE" sz="2000" dirty="0"/>
              <a:t>Lisa 1 – Exceli tabel ehk vastavalt volikogu poolt kinnitatud liigendus</a:t>
            </a:r>
          </a:p>
          <a:p>
            <a:r>
              <a:rPr lang="et-EE" sz="2000" dirty="0"/>
              <a:t>Lisa 2 seletuskiri, milles on:</a:t>
            </a:r>
          </a:p>
          <a:p>
            <a:r>
              <a:rPr lang="et-EE" sz="2000" dirty="0"/>
              <a:t>2023. aasta eelarve, 2023 aasta täitmine, 2024. aasta eelarve, 2024. aasta täitmine seisuga 15. november, 2025. aasta eelarve eelnõu</a:t>
            </a:r>
          </a:p>
          <a:p>
            <a:r>
              <a:rPr lang="et-EE" sz="2000" dirty="0"/>
              <a:t>Seletuskirjal on lisad:</a:t>
            </a:r>
          </a:p>
          <a:p>
            <a:r>
              <a:rPr lang="et-EE" sz="2000" dirty="0"/>
              <a:t>Lisa 1 Asutuste omatulu liikide ja hallatavate asutuste kaupa;</a:t>
            </a:r>
          </a:p>
          <a:p>
            <a:r>
              <a:rPr lang="et-EE" sz="2000" dirty="0"/>
              <a:t>Lisa 2 Laenu põhiosa maksed – hetkel ei ole numbreid, sest refinantseerimise andmeid veel ei ole;</a:t>
            </a:r>
          </a:p>
          <a:p>
            <a:r>
              <a:rPr lang="et-EE" sz="2000" dirty="0"/>
              <a:t>Lisa 3 intresside maksed – hetkel ei ole numbreid, sest refinantseerimise andmeid veel ei ole;</a:t>
            </a:r>
          </a:p>
          <a:p>
            <a:r>
              <a:rPr lang="et-EE" sz="2000" dirty="0"/>
              <a:t>Lisa 4 Asutuste põhitegevuse kulude eelarved (kõik tegevusalad koos)</a:t>
            </a:r>
          </a:p>
          <a:p>
            <a:endParaRPr lang="et-EE" dirty="0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49DD3C5-98DA-E7EF-43A7-6FE015FC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1DD3F288-EEC6-A8E7-74B4-495C2A03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C34D30E-4C64-AAED-B601-79683168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702091"/>
          </a:xfrm>
        </p:spPr>
        <p:txBody>
          <a:bodyPr>
            <a:normAutofit/>
          </a:bodyPr>
          <a:lstStyle/>
          <a:p>
            <a:pPr algn="ctr"/>
            <a:r>
              <a:rPr lang="et-EE" dirty="0">
                <a:solidFill>
                  <a:srgbClr val="0F9040"/>
                </a:solidFill>
              </a:rPr>
              <a:t>TULUMAKS</a:t>
            </a:r>
            <a:endParaRPr lang="et-E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23EAC9-C5FE-179C-6CDE-515289A48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425203"/>
            <a:ext cx="4064439" cy="4616159"/>
          </a:xfrm>
        </p:spPr>
        <p:txBody>
          <a:bodyPr>
            <a:normAutofit/>
          </a:bodyPr>
          <a:lstStyle/>
          <a:p>
            <a:r>
              <a:rPr lang="et-EE" dirty="0"/>
              <a:t>Laekub 5,5% (2,5%) pensionidelt</a:t>
            </a:r>
          </a:p>
          <a:p>
            <a:r>
              <a:rPr lang="et-EE" dirty="0"/>
              <a:t>Laekub 11,29 % (11,89) muudelt tuludelt</a:t>
            </a:r>
          </a:p>
          <a:p>
            <a:endParaRPr lang="en-US" dirty="0"/>
          </a:p>
        </p:txBody>
      </p:sp>
      <p:pic>
        <p:nvPicPr>
          <p:cNvPr id="5" name="Sisu kohatäide 4" descr="Pilt, millel on kujutatud mustvalge, Kontoritarvikud, kaamera objektiiv, toas&#10;&#10;Kirjeldus on genereeritud automaatselt">
            <a:extLst>
              <a:ext uri="{FF2B5EF4-FFF2-40B4-BE49-F238E27FC236}">
                <a16:creationId xmlns:a16="http://schemas.microsoft.com/office/drawing/2014/main" id="{AFF5714A-F605-366C-1E91-CE8C250E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6" name="Pilt 5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E76E42E2-8662-BD7C-1144-6C9AABCE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7" name="Jaluse kohatäide 6">
            <a:extLst>
              <a:ext uri="{FF2B5EF4-FFF2-40B4-BE49-F238E27FC236}">
                <a16:creationId xmlns:a16="http://schemas.microsoft.com/office/drawing/2014/main" id="{378A4021-9EF3-B59F-CE82-53EB4C07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8" name="Slaidinumbri kohatäide 7">
            <a:extLst>
              <a:ext uri="{FF2B5EF4-FFF2-40B4-BE49-F238E27FC236}">
                <a16:creationId xmlns:a16="http://schemas.microsoft.com/office/drawing/2014/main" id="{AC9230B0-7179-2CF8-E425-D0359A31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928EFEBF-43F6-03BA-3BDA-025A67263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297890"/>
              </p:ext>
            </p:extLst>
          </p:nvPr>
        </p:nvGraphicFramePr>
        <p:xfrm>
          <a:off x="5372888" y="2629688"/>
          <a:ext cx="3975719" cy="3468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668">
                  <a:extLst>
                    <a:ext uri="{9D8B030D-6E8A-4147-A177-3AD203B41FA5}">
                      <a16:colId xmlns:a16="http://schemas.microsoft.com/office/drawing/2014/main" val="3681389800"/>
                    </a:ext>
                  </a:extLst>
                </a:gridCol>
                <a:gridCol w="1958506">
                  <a:extLst>
                    <a:ext uri="{9D8B030D-6E8A-4147-A177-3AD203B41FA5}">
                      <a16:colId xmlns:a16="http://schemas.microsoft.com/office/drawing/2014/main" val="61919902"/>
                    </a:ext>
                  </a:extLst>
                </a:gridCol>
                <a:gridCol w="830545">
                  <a:extLst>
                    <a:ext uri="{9D8B030D-6E8A-4147-A177-3AD203B41FA5}">
                      <a16:colId xmlns:a16="http://schemas.microsoft.com/office/drawing/2014/main" val="1831818977"/>
                    </a:ext>
                  </a:extLst>
                </a:gridCol>
              </a:tblGrid>
              <a:tr h="495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aasta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FIT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kasv %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90941932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2020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8 574 105,00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0,00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57624264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2021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9 112 259,00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6,28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639141881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2022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10 059 622,00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10,40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19932910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2023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10 929 400,00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8,65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10378634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2024*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11 974 907,00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9,57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30451908"/>
                  </a:ext>
                </a:extLst>
              </a:tr>
              <a:tr h="49548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2025*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>
                          <a:effectLst/>
                        </a:rPr>
                        <a:t>12 737 550,00</a:t>
                      </a:r>
                      <a:endParaRPr lang="et-EE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800" kern="0" dirty="0">
                          <a:effectLst/>
                        </a:rPr>
                        <a:t>6,37</a:t>
                      </a:r>
                      <a:endParaRPr lang="et-EE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19597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566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0EBBF-EF78-B02F-649B-9613EC61E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72CBA00-7174-CFB9-B358-E2654AE1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702091"/>
          </a:xfrm>
        </p:spPr>
        <p:txBody>
          <a:bodyPr>
            <a:normAutofit/>
          </a:bodyPr>
          <a:lstStyle/>
          <a:p>
            <a:pPr algn="ctr"/>
            <a:r>
              <a:rPr lang="et-EE" dirty="0">
                <a:solidFill>
                  <a:srgbClr val="0F9040"/>
                </a:solidFill>
              </a:rPr>
              <a:t>MAAMAKS</a:t>
            </a:r>
            <a:endParaRPr lang="et-EE" dirty="0"/>
          </a:p>
        </p:txBody>
      </p:sp>
      <p:graphicFrame>
        <p:nvGraphicFramePr>
          <p:cNvPr id="4" name="Sisu kohatäide 3">
            <a:extLst>
              <a:ext uri="{FF2B5EF4-FFF2-40B4-BE49-F238E27FC236}">
                <a16:creationId xmlns:a16="http://schemas.microsoft.com/office/drawing/2014/main" id="{1DECA01B-25BB-4609-2FC4-DF3EBE3C36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375932"/>
              </p:ext>
            </p:extLst>
          </p:nvPr>
        </p:nvGraphicFramePr>
        <p:xfrm>
          <a:off x="5404419" y="1740513"/>
          <a:ext cx="4439569" cy="3925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959">
                  <a:extLst>
                    <a:ext uri="{9D8B030D-6E8A-4147-A177-3AD203B41FA5}">
                      <a16:colId xmlns:a16="http://schemas.microsoft.com/office/drawing/2014/main" val="2752319406"/>
                    </a:ext>
                  </a:extLst>
                </a:gridCol>
                <a:gridCol w="1823825">
                  <a:extLst>
                    <a:ext uri="{9D8B030D-6E8A-4147-A177-3AD203B41FA5}">
                      <a16:colId xmlns:a16="http://schemas.microsoft.com/office/drawing/2014/main" val="3794414049"/>
                    </a:ext>
                  </a:extLst>
                </a:gridCol>
                <a:gridCol w="1298785">
                  <a:extLst>
                    <a:ext uri="{9D8B030D-6E8A-4147-A177-3AD203B41FA5}">
                      <a16:colId xmlns:a16="http://schemas.microsoft.com/office/drawing/2014/main" val="3128498356"/>
                    </a:ext>
                  </a:extLst>
                </a:gridCol>
              </a:tblGrid>
              <a:tr h="560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 dirty="0">
                          <a:effectLst/>
                        </a:rPr>
                        <a:t>aasta</a:t>
                      </a:r>
                      <a:endParaRPr lang="et-EE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maamaks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kasv %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04142150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524 523,00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0,00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82483614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2021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536 494,00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2,28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25936797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2022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529 355,00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-1,33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03579023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2023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526 585,00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-0,52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18210538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2024*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 dirty="0">
                          <a:effectLst/>
                        </a:rPr>
                        <a:t>550 000,00</a:t>
                      </a:r>
                      <a:endParaRPr lang="et-EE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4,45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06350073"/>
                  </a:ext>
                </a:extLst>
              </a:tr>
              <a:tr h="560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2025**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>
                          <a:effectLst/>
                        </a:rPr>
                        <a:t>730 000,00</a:t>
                      </a:r>
                      <a:endParaRPr lang="et-EE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2000" kern="0" dirty="0">
                          <a:effectLst/>
                        </a:rPr>
                        <a:t>32,73</a:t>
                      </a:r>
                      <a:endParaRPr lang="et-EE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30044958"/>
                  </a:ext>
                </a:extLst>
              </a:tr>
            </a:tbl>
          </a:graphicData>
        </a:graphic>
      </p:graphicFrame>
      <p:pic>
        <p:nvPicPr>
          <p:cNvPr id="5" name="Sisu kohatäide 4" descr="Pilt, millel on kujutatud mustvalge, Kontoritarvikud, kaamera objektiiv, toas&#10;&#10;Kirjeldus on genereeritud automaatselt">
            <a:extLst>
              <a:ext uri="{FF2B5EF4-FFF2-40B4-BE49-F238E27FC236}">
                <a16:creationId xmlns:a16="http://schemas.microsoft.com/office/drawing/2014/main" id="{633513B2-BFD0-1FA4-7877-2F03911E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353D5EF-3DD9-9AC4-90C5-FB0F48A68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6" name="Pilt 5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2DF1C59B-D9F9-FEE9-FDB4-41E2196B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7" name="Jaluse kohatäide 6">
            <a:extLst>
              <a:ext uri="{FF2B5EF4-FFF2-40B4-BE49-F238E27FC236}">
                <a16:creationId xmlns:a16="http://schemas.microsoft.com/office/drawing/2014/main" id="{C929EC35-1755-C9F6-F18A-DD0662467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8" name="Slaidinumbri kohatäide 7">
            <a:extLst>
              <a:ext uri="{FF2B5EF4-FFF2-40B4-BE49-F238E27FC236}">
                <a16:creationId xmlns:a16="http://schemas.microsoft.com/office/drawing/2014/main" id="{2232C4A1-E88C-E4FD-5BB6-8A1FBDCD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5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A513F5-BE0B-31D2-0D20-E575E452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17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TOETUSFONDI JAGUNEMINE</a:t>
            </a:r>
            <a:br>
              <a:rPr lang="et-EE" dirty="0"/>
            </a:br>
            <a:endParaRPr lang="et-EE" dirty="0"/>
          </a:p>
        </p:txBody>
      </p:sp>
      <p:graphicFrame>
        <p:nvGraphicFramePr>
          <p:cNvPr id="6" name="Sisu kohatäide 5">
            <a:extLst>
              <a:ext uri="{FF2B5EF4-FFF2-40B4-BE49-F238E27FC236}">
                <a16:creationId xmlns:a16="http://schemas.microsoft.com/office/drawing/2014/main" id="{256C6B3B-2F1B-9B1C-3FF7-9888068C2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513528"/>
              </p:ext>
            </p:extLst>
          </p:nvPr>
        </p:nvGraphicFramePr>
        <p:xfrm>
          <a:off x="609600" y="1161143"/>
          <a:ext cx="9114973" cy="6157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5730">
                  <a:extLst>
                    <a:ext uri="{9D8B030D-6E8A-4147-A177-3AD203B41FA5}">
                      <a16:colId xmlns:a16="http://schemas.microsoft.com/office/drawing/2014/main" val="3424270569"/>
                    </a:ext>
                  </a:extLst>
                </a:gridCol>
                <a:gridCol w="1425202">
                  <a:extLst>
                    <a:ext uri="{9D8B030D-6E8A-4147-A177-3AD203B41FA5}">
                      <a16:colId xmlns:a16="http://schemas.microsoft.com/office/drawing/2014/main" val="3437140156"/>
                    </a:ext>
                  </a:extLst>
                </a:gridCol>
                <a:gridCol w="1229711">
                  <a:extLst>
                    <a:ext uri="{9D8B030D-6E8A-4147-A177-3AD203B41FA5}">
                      <a16:colId xmlns:a16="http://schemas.microsoft.com/office/drawing/2014/main" val="2671228089"/>
                    </a:ext>
                  </a:extLst>
                </a:gridCol>
                <a:gridCol w="1136248">
                  <a:extLst>
                    <a:ext uri="{9D8B030D-6E8A-4147-A177-3AD203B41FA5}">
                      <a16:colId xmlns:a16="http://schemas.microsoft.com/office/drawing/2014/main" val="3500380143"/>
                    </a:ext>
                  </a:extLst>
                </a:gridCol>
                <a:gridCol w="1128082">
                  <a:extLst>
                    <a:ext uri="{9D8B030D-6E8A-4147-A177-3AD203B41FA5}">
                      <a16:colId xmlns:a16="http://schemas.microsoft.com/office/drawing/2014/main" val="1831679999"/>
                    </a:ext>
                  </a:extLst>
                </a:gridCol>
              </a:tblGrid>
              <a:tr h="465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Toetusfondi jaotus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2022 eelarve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2023 eelarve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2024 eelarve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2025 esialgne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700228649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Põhikooli õpetajate tööjõukuludeks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2 566 006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3 219 719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3 308 985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3 208 985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84542947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Gümnaasiumi õpetajate tööjõukuludeks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328 627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324 109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284 607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284 607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57703785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Õppekirjanduseks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61 343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60 853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58 710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58 710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55988745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Koolilõunaks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185 675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183 925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177 450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177 450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80334084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Kultuuriranits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8 874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13 113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12 974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12 974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197478371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Tõhustatud ja eritoe tegevuskuludeks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225 792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206 712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222 768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222 768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20748800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Õpetajate, direktorite ja õppealajuhatajate täienduskoolituseks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18 574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18 574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18 574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18 574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26845324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Direktorite  ja õpealajuhatajate tööjõukuludeks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145 446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145 446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145 446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145 446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73268637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Huvihariduse ja -tegevuse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144 594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127 897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122 214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5999722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Raske ja sügava puudega lastele abi osutamise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29 792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25 037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24 947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24 000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08549416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Koolieelsete lasteasutuste õpetajate tööjõukulude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128 117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128 445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137 119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137 000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46745008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Kohalike teede hoiu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456 912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428 051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424 518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424 518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3893902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Matusetoetus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41 411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41 725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59054171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Asendus- ja järelhooldus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360 176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417 580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94284583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Pikaajalise hoolduse korraldamise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376 991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26066093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Kõrgenenud energiakuludega toimetulemise toetus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44 125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87522512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Toimetulekutoetuse maksmise hüvitis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310 301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316 374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270 774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270 000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16345729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Rahvastikutoimingud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1 614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714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694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0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92096847"/>
                  </a:ext>
                </a:extLst>
              </a:tr>
              <a:tr h="251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Kokku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5 013 254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6 079 390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>
                          <a:effectLst/>
                        </a:rPr>
                        <a:t>5 209 780</a:t>
                      </a:r>
                      <a:endParaRPr lang="et-E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t-EE" sz="1400" kern="0" dirty="0">
                          <a:effectLst/>
                        </a:rPr>
                        <a:t>4 985 032</a:t>
                      </a:r>
                      <a:endParaRPr lang="et-E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82828873"/>
                  </a:ext>
                </a:extLst>
              </a:tr>
            </a:tbl>
          </a:graphicData>
        </a:graphic>
      </p:graphicFrame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4C235662-6B92-DC70-20DE-22783E9D1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8D98564B-884D-1656-3DCD-037ADE06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67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7FAE1-0697-0373-78CA-141BC00D1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AC76C75-5977-F9DA-E76A-C3C9CFF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PÕHITEGEVUSE 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E175B46-86F6-1BBD-D6E4-C5969A56D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355834"/>
            <a:ext cx="8596668" cy="4281915"/>
          </a:xfrm>
          <a:ln>
            <a:solidFill>
              <a:srgbClr val="0F904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sz="3600" dirty="0"/>
              <a:t>Jagunevad 4 blokki:</a:t>
            </a:r>
          </a:p>
          <a:p>
            <a:pPr marL="0" indent="0">
              <a:buNone/>
            </a:pPr>
            <a:r>
              <a:rPr lang="et-EE" sz="3600" dirty="0"/>
              <a:t>Personalikulud 13 051 408 eurot ehk 63,19% kogu põhitegevuse kuludest</a:t>
            </a:r>
          </a:p>
          <a:p>
            <a:pPr marL="0" indent="0">
              <a:buNone/>
            </a:pPr>
            <a:r>
              <a:rPr lang="et-EE" sz="3600" dirty="0"/>
              <a:t>Majandamiskulud 4 834 658 eurot ehk 23,41%</a:t>
            </a:r>
          </a:p>
          <a:p>
            <a:pPr marL="0" indent="0">
              <a:buNone/>
            </a:pPr>
            <a:r>
              <a:rPr lang="et-EE" sz="3600" dirty="0"/>
              <a:t>Toetused 2 668 261 eurot ehk 12,92%</a:t>
            </a:r>
          </a:p>
          <a:p>
            <a:pPr marL="0" indent="0">
              <a:buNone/>
            </a:pPr>
            <a:r>
              <a:rPr lang="et-EE" sz="3600" dirty="0"/>
              <a:t>Muud kulud 101 360 eurot ehk 0,48%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773596F0-11AB-0EA4-DE65-22E7FF5D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08BE843-1203-03DC-E120-1A6F4877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2F7E09B-87E0-603E-7021-0F73429C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6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8D49-EFB7-53B1-4BAD-FD1F4EC1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24010B7-13FD-4B77-044A-DF167A89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PÕHITEGEVUSE 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A52114F-2F00-2371-4105-F5313F0B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355834"/>
            <a:ext cx="8596668" cy="4281915"/>
          </a:xfrm>
          <a:ln>
            <a:solidFill>
              <a:srgbClr val="0F904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000" dirty="0"/>
              <a:t>Jagunevad tegevusalade vahel</a:t>
            </a:r>
          </a:p>
          <a:p>
            <a:pPr marL="0" indent="0">
              <a:buNone/>
            </a:pPr>
            <a:r>
              <a:rPr lang="et-EE" sz="2000" dirty="0"/>
              <a:t>Hariduskulud 58,19%</a:t>
            </a:r>
          </a:p>
          <a:p>
            <a:pPr marL="0" indent="0">
              <a:buNone/>
            </a:pPr>
            <a:r>
              <a:rPr lang="et-EE" sz="2000" dirty="0"/>
              <a:t>Sotsiaalne kaitse 14,62%</a:t>
            </a:r>
          </a:p>
          <a:p>
            <a:pPr marL="0" indent="0">
              <a:buNone/>
            </a:pPr>
            <a:r>
              <a:rPr lang="et-EE" sz="2000" dirty="0"/>
              <a:t>Vaba aeg, kultuur ja religioon 11,77%</a:t>
            </a:r>
          </a:p>
          <a:p>
            <a:pPr marL="0" indent="0">
              <a:buNone/>
            </a:pPr>
            <a:r>
              <a:rPr lang="et-EE" sz="2000" dirty="0"/>
              <a:t>Üldised valitsussektori teenused 5,10%</a:t>
            </a:r>
          </a:p>
          <a:p>
            <a:pPr marL="0" indent="0">
              <a:buNone/>
            </a:pPr>
            <a:r>
              <a:rPr lang="et-EE" sz="2000" dirty="0"/>
              <a:t>Keskkonnakaitse 4,61%</a:t>
            </a:r>
          </a:p>
          <a:p>
            <a:pPr marL="0" indent="0">
              <a:buNone/>
            </a:pPr>
            <a:r>
              <a:rPr lang="et-EE" sz="2000" dirty="0"/>
              <a:t>Elamu- ja kommunaalmajandus 2,88%</a:t>
            </a:r>
          </a:p>
          <a:p>
            <a:pPr marL="0" indent="0">
              <a:buNone/>
            </a:pPr>
            <a:r>
              <a:rPr lang="et-EE" sz="2000" dirty="0"/>
              <a:t>Majandus 2,7%</a:t>
            </a:r>
          </a:p>
          <a:p>
            <a:pPr marL="0" indent="0">
              <a:buNone/>
            </a:pPr>
            <a:r>
              <a:rPr lang="et-EE" sz="2000" dirty="0"/>
              <a:t>Avalik kord ja julgeolek 0,07%</a:t>
            </a:r>
          </a:p>
          <a:p>
            <a:pPr marL="0" indent="0">
              <a:buNone/>
            </a:pPr>
            <a:r>
              <a:rPr lang="et-EE" sz="2000" dirty="0"/>
              <a:t>Tervishoid 0,05%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E098E16-147B-E5F1-CE35-25F90527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2161C20B-9E7D-D5E4-B5A6-10BD08B75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CD14095-3141-5190-BBC4-1CF108A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1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BF935-5B99-49DC-3C93-EFF6C512F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4D0F9CC-2EBD-E878-0DCB-379833E5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INVESTEERIMISKULUD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graphicFrame>
        <p:nvGraphicFramePr>
          <p:cNvPr id="7" name="Sisu kohatäide 6">
            <a:extLst>
              <a:ext uri="{FF2B5EF4-FFF2-40B4-BE49-F238E27FC236}">
                <a16:creationId xmlns:a16="http://schemas.microsoft.com/office/drawing/2014/main" id="{B043074F-A23F-ACBE-6149-A843948FF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77714"/>
              </p:ext>
            </p:extLst>
          </p:nvPr>
        </p:nvGraphicFramePr>
        <p:xfrm>
          <a:off x="170338" y="681070"/>
          <a:ext cx="9610660" cy="6080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6261">
                  <a:extLst>
                    <a:ext uri="{9D8B030D-6E8A-4147-A177-3AD203B41FA5}">
                      <a16:colId xmlns:a16="http://schemas.microsoft.com/office/drawing/2014/main" val="235249550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078693589"/>
                    </a:ext>
                  </a:extLst>
                </a:gridCol>
                <a:gridCol w="5524239">
                  <a:extLst>
                    <a:ext uri="{9D8B030D-6E8A-4147-A177-3AD203B41FA5}">
                      <a16:colId xmlns:a16="http://schemas.microsoft.com/office/drawing/2014/main" val="45523467"/>
                    </a:ext>
                  </a:extLst>
                </a:gridCol>
              </a:tblGrid>
              <a:tr h="558819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Valitsussektori võla teenindamine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600 000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 dirty="0">
                          <a:effectLst/>
                        </a:rPr>
                        <a:t>laenulepingute järgsed intressid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1402364644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Maanteetransport, Türi Haldus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500 000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 dirty="0" err="1">
                          <a:effectLst/>
                        </a:rPr>
                        <a:t>Investeeringud</a:t>
                      </a:r>
                      <a:r>
                        <a:rPr lang="fi-FI" sz="1800" u="none" strike="noStrike" dirty="0">
                          <a:effectLst/>
                        </a:rPr>
                        <a:t>, mille </a:t>
                      </a:r>
                      <a:r>
                        <a:rPr lang="fi-FI" sz="1800" u="none" strike="noStrike" dirty="0" err="1">
                          <a:effectLst/>
                        </a:rPr>
                        <a:t>aluse</a:t>
                      </a:r>
                      <a:r>
                        <a:rPr lang="et-EE" sz="1800" u="none" strike="noStrike" dirty="0">
                          <a:effectLst/>
                        </a:rPr>
                        <a:t>k</a:t>
                      </a:r>
                      <a:r>
                        <a:rPr lang="fi-FI" sz="1800" u="none" strike="noStrike" dirty="0">
                          <a:effectLst/>
                        </a:rPr>
                        <a:t>s on </a:t>
                      </a:r>
                      <a:r>
                        <a:rPr lang="fi-FI" sz="1800" u="none" strike="noStrike" dirty="0" err="1">
                          <a:effectLst/>
                        </a:rPr>
                        <a:t>teehoiukava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3706742394"/>
                  </a:ext>
                </a:extLst>
              </a:tr>
              <a:tr h="836953"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Bioloogilise mitmekesisuse ja maastiku kaitse, vald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56 700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 dirty="0">
                          <a:effectLst/>
                        </a:rPr>
                        <a:t>Türi Põhikooli </a:t>
                      </a:r>
                      <a:r>
                        <a:rPr lang="fi-FI" sz="1800" u="none" strike="noStrike" dirty="0" err="1">
                          <a:effectLst/>
                        </a:rPr>
                        <a:t>projekt</a:t>
                      </a:r>
                      <a:r>
                        <a:rPr lang="fi-FI" sz="1800" u="none" strike="noStrike" dirty="0">
                          <a:effectLst/>
                        </a:rPr>
                        <a:t> „</a:t>
                      </a:r>
                      <a:r>
                        <a:rPr lang="et-EE" sz="1800" u="none" strike="noStrike" dirty="0">
                          <a:effectLst/>
                        </a:rPr>
                        <a:t>kaasav aed</a:t>
                      </a:r>
                      <a:r>
                        <a:rPr lang="fi-FI" sz="1800" u="none" strike="noStrike" dirty="0">
                          <a:effectLst/>
                        </a:rPr>
                        <a:t>" </a:t>
                      </a:r>
                      <a:r>
                        <a:rPr lang="fi-FI" sz="1800" u="none" strike="noStrike" dirty="0" err="1">
                          <a:effectLst/>
                        </a:rPr>
                        <a:t>omafinantseering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72509404"/>
                  </a:ext>
                </a:extLst>
              </a:tr>
              <a:tr h="280686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Veevarustus, vald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31 000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Haja-asustuse investeeringud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2931943454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Üldhaigla teenused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29 118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>
                          <a:effectLst/>
                        </a:rPr>
                        <a:t>SA Järvamaa Haigla osakute soetamine ja teenuste osutamine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2927560342"/>
                  </a:ext>
                </a:extLst>
              </a:tr>
              <a:tr h="280686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 dirty="0">
                          <a:effectLst/>
                        </a:rPr>
                        <a:t>Türi Kultuurikeskus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20 000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Oisu Rahvamaja akende vahetus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1670545864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Retla-Kabala Kool, vald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262 191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 dirty="0">
                          <a:effectLst/>
                        </a:rPr>
                        <a:t>Retla-Kabala Kooli Kabala õppekoha õppekeskkonna parendamine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3691136982"/>
                  </a:ext>
                </a:extLst>
              </a:tr>
              <a:tr h="280686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Türi Põhikool, vald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19 000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kooli ventilatsiooni uuendamine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542281393"/>
                  </a:ext>
                </a:extLst>
              </a:tr>
              <a:tr h="280686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Türi Ühisgümnaasium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100 000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kooli võimla põrand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1191479526"/>
                  </a:ext>
                </a:extLst>
              </a:tr>
              <a:tr h="771583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muu haridus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619 177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Türi Lasteaia Lokuta õppekoha õppehoone juurdeehituse omafinantseering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2700807051"/>
                  </a:ext>
                </a:extLst>
              </a:tr>
              <a:tr h="836953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 dirty="0">
                          <a:effectLst/>
                        </a:rPr>
                        <a:t>Eluasemeteenused sotsiaalsetele riskirühmadele, vald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354 388</a:t>
                      </a:r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800" u="none" strike="noStrike" dirty="0" err="1">
                          <a:effectLst/>
                        </a:rPr>
                        <a:t>Mehaanika</a:t>
                      </a:r>
                      <a:r>
                        <a:rPr lang="fi-FI" sz="1800" u="none" strike="noStrike" dirty="0">
                          <a:effectLst/>
                        </a:rPr>
                        <a:t> 1 ja 3 </a:t>
                      </a:r>
                      <a:r>
                        <a:rPr lang="fi-FI" sz="1800" u="none" strike="noStrike" dirty="0" err="1">
                          <a:effectLst/>
                        </a:rPr>
                        <a:t>hoonete</a:t>
                      </a:r>
                      <a:r>
                        <a:rPr lang="fi-FI" sz="1800" u="none" strike="noStrike" dirty="0">
                          <a:effectLst/>
                        </a:rPr>
                        <a:t> </a:t>
                      </a:r>
                      <a:r>
                        <a:rPr lang="fi-FI" sz="1800" u="none" strike="noStrike" dirty="0" err="1">
                          <a:effectLst/>
                        </a:rPr>
                        <a:t>rekonstrueerimine</a:t>
                      </a:r>
                      <a:r>
                        <a:rPr lang="fi-FI" sz="1800" u="none" strike="noStrike" dirty="0">
                          <a:effectLst/>
                        </a:rPr>
                        <a:t>, </a:t>
                      </a:r>
                      <a:r>
                        <a:rPr lang="fi-FI" sz="1800" u="none" strike="noStrike" dirty="0" err="1">
                          <a:effectLst/>
                        </a:rPr>
                        <a:t>omafinantseering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1434756275"/>
                  </a:ext>
                </a:extLst>
              </a:tr>
              <a:tr h="267020">
                <a:tc>
                  <a:txBody>
                    <a:bodyPr/>
                    <a:lstStyle/>
                    <a:p>
                      <a:pPr algn="l" fontAlgn="b"/>
                      <a:r>
                        <a:rPr lang="et-EE" sz="1800" u="none" strike="noStrike">
                          <a:effectLst/>
                        </a:rPr>
                        <a:t> </a:t>
                      </a:r>
                      <a:endParaRPr lang="et-E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t-EE" sz="1800" u="none" strike="noStrike" dirty="0">
                          <a:effectLst/>
                        </a:rPr>
                        <a:t>2 591 574</a:t>
                      </a:r>
                      <a:endParaRPr lang="et-E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t-E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b"/>
                </a:tc>
                <a:extLst>
                  <a:ext uri="{0D108BD9-81ED-4DB2-BD59-A6C34878D82A}">
                    <a16:rowId xmlns:a16="http://schemas.microsoft.com/office/drawing/2014/main" val="719294161"/>
                  </a:ext>
                </a:extLst>
              </a:tr>
            </a:tbl>
          </a:graphicData>
        </a:graphic>
      </p:graphicFrame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5E78771F-D021-BEF2-477D-49295277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410AE49E-604C-2F53-10E4-477D80F5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614AD0A-E986-5FC3-7835-7ABCF714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10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DE79-3A03-CAA7-D4F2-51BCA023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7DAC9B9-EE34-D336-39EC-48E15B1D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FINANTSEERIMISKULUD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4B1DC0C7-42E6-2FD5-63CD-DAAE2251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8251703-AFF9-4DDD-3F27-F437CC7D0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6680081-050E-001E-C128-511B2028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Sisu kohatäide 7">
            <a:extLst>
              <a:ext uri="{FF2B5EF4-FFF2-40B4-BE49-F238E27FC236}">
                <a16:creationId xmlns:a16="http://schemas.microsoft.com/office/drawing/2014/main" id="{DAD95B40-12D9-96DE-DB85-9B521A56E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95481"/>
            <a:ext cx="8596668" cy="5145881"/>
          </a:xfrm>
        </p:spPr>
        <p:txBody>
          <a:bodyPr/>
          <a:lstStyle/>
          <a:p>
            <a:r>
              <a:rPr lang="et-EE" sz="2400" dirty="0"/>
              <a:t>Laenu võtmine investeerimistegevuse kulude katteks        1 991 574 eurot</a:t>
            </a:r>
          </a:p>
          <a:p>
            <a:r>
              <a:rPr lang="et-EE" sz="2400" dirty="0"/>
              <a:t>Laenude tagasimaksmine – eelduslik hetkel 734 505 eurot – kuni ei ole refinantseerimise lepinguid selgunud</a:t>
            </a:r>
          </a:p>
          <a:p>
            <a:r>
              <a:rPr lang="et-EE" sz="2400" dirty="0"/>
              <a:t>Refinantseerime 6 laenu – 2 SEB ja 4 </a:t>
            </a:r>
            <a:r>
              <a:rPr lang="et-EE" sz="2400" dirty="0" err="1"/>
              <a:t>SWEdlaenu</a:t>
            </a:r>
            <a:r>
              <a:rPr lang="et-EE" sz="2400" dirty="0"/>
              <a:t>- kogusummas 8 589 889,71 eurot.</a:t>
            </a:r>
          </a:p>
          <a:p>
            <a:r>
              <a:rPr lang="et-EE" sz="2400" dirty="0"/>
              <a:t>01. jaanuari 2025.aasta seisuga laenude kogumaht (2024. aasta laen hetkel arvestatud 1,2 miljonit) oleks              10 671 976,31 eurot.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80517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B1893-0037-5000-3025-AFE5B9E58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A18B7A8-4D5B-B5FA-F16A-31471C41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305"/>
            <a:ext cx="8596668" cy="584765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TÄIENDAV INFO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7E3713F-51AD-A6BB-1A23-730D31FA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6BF0D12-E56E-CE43-E690-87ECE98A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0557123-61C9-5156-0790-82380A566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Sisu kohatäide 7">
            <a:extLst>
              <a:ext uri="{FF2B5EF4-FFF2-40B4-BE49-F238E27FC236}">
                <a16:creationId xmlns:a16="http://schemas.microsoft.com/office/drawing/2014/main" id="{C2C84983-9D6D-A0F1-C4B5-13D9F77F3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95481"/>
            <a:ext cx="8596668" cy="3972911"/>
          </a:xfrm>
        </p:spPr>
        <p:txBody>
          <a:bodyPr>
            <a:normAutofit/>
          </a:bodyPr>
          <a:lstStyle/>
          <a:p>
            <a:r>
              <a:rPr lang="et-EE" sz="2400" dirty="0"/>
              <a:t>Eelarvesse vaja lisada:</a:t>
            </a:r>
          </a:p>
          <a:p>
            <a:r>
              <a:rPr lang="et-EE" sz="2400" dirty="0"/>
              <a:t>Alampalga tõus – ca 44 000 eurot</a:t>
            </a:r>
          </a:p>
          <a:p>
            <a:r>
              <a:rPr lang="et-EE" sz="2400" dirty="0"/>
              <a:t>Palgatõus – õpetajate abid, assistendid, köögiblokk – </a:t>
            </a:r>
          </a:p>
          <a:p>
            <a:r>
              <a:rPr lang="et-EE" sz="2400" dirty="0"/>
              <a:t>ca 53 000 eurot</a:t>
            </a:r>
          </a:p>
          <a:p>
            <a:r>
              <a:rPr lang="et-EE" sz="2400" dirty="0"/>
              <a:t>Palgatõus – raamatukogu, kultuurikeskus – ca 28 000 eurot</a:t>
            </a:r>
          </a:p>
          <a:p>
            <a:r>
              <a:rPr lang="et-EE" sz="2400" dirty="0"/>
              <a:t>Toetus Paide </a:t>
            </a:r>
            <a:r>
              <a:rPr lang="et-EE" sz="2400" dirty="0" err="1"/>
              <a:t>Rally</a:t>
            </a:r>
            <a:r>
              <a:rPr lang="et-EE" sz="2400" dirty="0"/>
              <a:t> – 5 000 eurot</a:t>
            </a:r>
          </a:p>
          <a:p>
            <a:r>
              <a:rPr lang="et-EE" sz="2400" dirty="0"/>
              <a:t>Toetus SA Järvamaa 13 587 (liikmemaks)</a:t>
            </a:r>
          </a:p>
        </p:txBody>
      </p:sp>
    </p:spTree>
    <p:extLst>
      <p:ext uri="{BB962C8B-B14F-4D97-AF65-F5344CB8AC3E}">
        <p14:creationId xmlns:p14="http://schemas.microsoft.com/office/powerpoint/2010/main" val="133119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D93AA-2BC0-EBE1-34FC-12381D330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56F8CAE-C1E2-1553-8D2F-A48F9FEB5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19" y="1248630"/>
            <a:ext cx="7882759" cy="4445876"/>
          </a:xfrm>
        </p:spPr>
        <p:txBody>
          <a:bodyPr>
            <a:noAutofit/>
          </a:bodyPr>
          <a:lstStyle/>
          <a:p>
            <a:r>
              <a:rPr lang="et-EE" sz="4400" dirty="0">
                <a:solidFill>
                  <a:srgbClr val="0F9040"/>
                </a:solidFill>
              </a:rPr>
              <a:t>Soovin tänada kõiki hallatavate asutuste juhte ning vallavalitsuse ametnikke, kes eelarve eelnõu koostamisse panustasid!</a:t>
            </a:r>
            <a:br>
              <a:rPr lang="et-EE" sz="4400" dirty="0">
                <a:solidFill>
                  <a:srgbClr val="0F9040"/>
                </a:solidFill>
              </a:rPr>
            </a:br>
            <a:r>
              <a:rPr lang="et-EE" sz="4400" dirty="0">
                <a:solidFill>
                  <a:srgbClr val="0F9040"/>
                </a:solidFill>
              </a:rPr>
              <a:t>Aitäh Teile!</a:t>
            </a:r>
            <a:endParaRPr lang="et-EE" sz="4400" dirty="0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527AD038-7D93-8197-8F74-47DE9932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5B6156DD-970C-92A3-BF06-FE04C5E8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5AA3E725-2A6B-4B43-5B5A-92E37DAB4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Kus oleme? Ehk meie finantsolukorra indeks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74446" y="1784657"/>
            <a:ext cx="8596668" cy="3853092"/>
          </a:xfrm>
          <a:ln>
            <a:solidFill>
              <a:srgbClr val="0F904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dirty="0">
                <a:hlinkClick r:id="rId2"/>
              </a:rPr>
              <a:t>https://minuomavalitsus.ee/omavalitsuste-finantsolukorra-indeks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Meie indeks 2023 – 2,43</a:t>
            </a:r>
          </a:p>
          <a:p>
            <a:pPr marL="0" indent="0">
              <a:buNone/>
            </a:pPr>
            <a:r>
              <a:rPr lang="et-EE" dirty="0"/>
              <a:t>Meie indeks 2022 – 2,57</a:t>
            </a:r>
          </a:p>
          <a:p>
            <a:pPr marL="0" indent="0">
              <a:buNone/>
            </a:pPr>
            <a:r>
              <a:rPr lang="et-EE" dirty="0"/>
              <a:t>Arvestuses on 7 näitajat: netovõlakoormus põhitegevuse tulemist, põhitegevuse tulem amortisatsioonist, likviidsed varad ja reservid põhitegevuse kuludest, KOV töötaja töötasu riigi ja regiooni keskmisest, põhitegevuse tulude reaalkasv, finantskulud põhitegevuse tulemist, hoonete seisund</a:t>
            </a:r>
          </a:p>
          <a:p>
            <a:pPr marL="0" indent="0">
              <a:buNone/>
            </a:pPr>
            <a:r>
              <a:rPr lang="et-EE"/>
              <a:t>EFEKTIIVSUSE NÄITAJAD: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Töötajaid 1000 </a:t>
            </a:r>
            <a:r>
              <a:rPr lang="et-EE" dirty="0" err="1"/>
              <a:t>el</a:t>
            </a:r>
            <a:r>
              <a:rPr lang="et-EE" dirty="0"/>
              <a:t> kohta  41,0 – 46,4 –keskus tagamaaga – 43,3</a:t>
            </a:r>
          </a:p>
          <a:p>
            <a:pPr marL="0" indent="0">
              <a:buNone/>
            </a:pPr>
            <a:r>
              <a:rPr lang="et-EE" dirty="0"/>
              <a:t>Kooli klasside täitumus – 19,7 – 14,2 – 19,1</a:t>
            </a:r>
          </a:p>
          <a:p>
            <a:pPr marL="0" indent="0">
              <a:buNone/>
            </a:pPr>
            <a:r>
              <a:rPr lang="et-EE" dirty="0"/>
              <a:t>Lasteaia rühmade täitumus  18,2- 16,6 – 17,5</a:t>
            </a:r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ACA6260F-88F7-BDFE-C058-63269DB5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B65D129-9893-F0C8-1A68-6862557E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772A5AA-23DD-CF29-CC4B-AB6E69E9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6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F08D9-A835-8420-9288-7E7B40582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EEBE680-B240-C591-25A9-A2698A12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184" y="3155950"/>
            <a:ext cx="3843866" cy="908050"/>
          </a:xfrm>
        </p:spPr>
        <p:txBody>
          <a:bodyPr>
            <a:normAutofit fontScale="90000"/>
          </a:bodyPr>
          <a:lstStyle/>
          <a:p>
            <a:r>
              <a:rPr lang="et-EE" sz="4000" dirty="0">
                <a:solidFill>
                  <a:srgbClr val="0F9040"/>
                </a:solidFill>
              </a:rPr>
              <a:t>Aitäh kuulamast!</a:t>
            </a:r>
            <a:endParaRPr lang="et-EE" sz="4000" dirty="0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C2D2610F-CD03-A50F-E079-6D8AD7A75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17EC4559-6180-4EE7-04E8-401696F1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9686A5F7-ACA7-6CD7-5CA0-853555A88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5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B844-9F0C-E7A5-0278-8197A9B4A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CEEB30C-15AA-DDE9-0603-D7783A3D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Millest oleme lähtunud: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6EEE64B-F342-417F-5106-06909D7CD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446" y="1784657"/>
            <a:ext cx="8596668" cy="3853092"/>
          </a:xfrm>
          <a:ln>
            <a:solidFill>
              <a:srgbClr val="0F9040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Kohaliku omavalitsuse seadus (KOKS)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Kohaliku omavalitsuse finantsjuhtimise seadus (KOFS)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Türi valla finantsjuhtimise kord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Türi valla arengukava ja eelarvestrateegia perioodiks 2025 – 2028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Avaliku sektori finantsarvestuse ja –aruandluse juhend (üldeeskiri)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B19B7EC5-C833-CCAE-28FC-BF542D4E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6377DB2-3378-88AF-B58B-B7D7E6BA1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293AE13A-CF10-5E97-BE52-EE9446CB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80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C72E338-CBE6-3E3F-D08C-A26228F3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t-EE" dirty="0">
                <a:solidFill>
                  <a:srgbClr val="0F9040"/>
                </a:solidFill>
              </a:rPr>
              <a:t>Eelarve koostamine ja sisu</a:t>
            </a:r>
            <a:endParaRPr lang="et-E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E224621-CB1C-0C52-8347-8BA9EF4A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14" y="1292773"/>
            <a:ext cx="3973787" cy="5113714"/>
          </a:xfrm>
        </p:spPr>
        <p:txBody>
          <a:bodyPr>
            <a:normAutofit/>
          </a:bodyPr>
          <a:lstStyle/>
          <a:p>
            <a:r>
              <a:rPr lang="et-EE" sz="2000" dirty="0"/>
              <a:t>Eelarve on TEKKEPÕHINE, st eelarve tulud ja kulud kajastuvad majandustehingute tegemise hetkel, mitte siis kui raha laekub või kui väljamakseid tehakse.</a:t>
            </a:r>
          </a:p>
          <a:p>
            <a:r>
              <a:rPr lang="et-EE" dirty="0"/>
              <a:t>Eelarves ei ole arvestatud mitterahalist mõju, nt amortisatsiooni ning müüdava põhivara jääkväärtuse mahakandmise kulud.</a:t>
            </a:r>
            <a:endParaRPr lang="en-US" dirty="0"/>
          </a:p>
        </p:txBody>
      </p:sp>
      <p:pic>
        <p:nvPicPr>
          <p:cNvPr id="6" name="Sisu kohatäide 5" descr="Pilt, millel on kujutatud Kontoritarvikud, nael, mustvalge, inimene&#10;&#10;Kirjeldus on genereeritud automaatselt">
            <a:extLst>
              <a:ext uri="{FF2B5EF4-FFF2-40B4-BE49-F238E27FC236}">
                <a16:creationId xmlns:a16="http://schemas.microsoft.com/office/drawing/2014/main" id="{33842269-F6E7-A422-50C2-86624DB11C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32" r="3" b="8185"/>
          <a:stretch/>
        </p:blipFill>
        <p:spPr>
          <a:xfrm>
            <a:off x="677335" y="2159331"/>
            <a:ext cx="4550512" cy="3882362"/>
          </a:xfrm>
          <a:prstGeom prst="rect">
            <a:avLst/>
          </a:prstGeom>
        </p:spPr>
      </p:pic>
      <p:pic>
        <p:nvPicPr>
          <p:cNvPr id="7" name="Pilt 6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3489647C-8093-CF59-5101-8AEB982A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AD693627-7F61-0A2F-5903-011CFCB9C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B1A0F671-3AD0-E053-3CF8-DD3B80DD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87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t-EE"/>
            </a:p>
          </p:txBody>
        </p:sp>
      </p:grpSp>
      <p:pic>
        <p:nvPicPr>
          <p:cNvPr id="8" name="Sisu kohatäide 7" descr="Pilt, millel on kujutatud tekst, Rahatäht, Pabertoode, paber&#10;&#10;Kirjeldus on genereeritud automaatselt">
            <a:extLst>
              <a:ext uri="{FF2B5EF4-FFF2-40B4-BE49-F238E27FC236}">
                <a16:creationId xmlns:a16="http://schemas.microsoft.com/office/drawing/2014/main" id="{A6F6FD6C-E6D1-6721-EC65-0DA6814B5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125" r="6114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3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sp>
        <p:nvSpPr>
          <p:cNvPr id="4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1D83323F-BD47-AAB2-D981-111FF4057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E270DB3B-AF55-4C69-9A5B-7AE87BCF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3651D5E4-DA7E-EF30-BF5A-6E6D14B4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Pealkiri 6">
            <a:extLst>
              <a:ext uri="{FF2B5EF4-FFF2-40B4-BE49-F238E27FC236}">
                <a16:creationId xmlns:a16="http://schemas.microsoft.com/office/drawing/2014/main" id="{5B2966CE-E0D2-309A-D65B-24195DF8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34206"/>
            <a:ext cx="4449612" cy="2604463"/>
          </a:xfrm>
        </p:spPr>
        <p:txBody>
          <a:bodyPr>
            <a:normAutofit/>
          </a:bodyPr>
          <a:lstStyle/>
          <a:p>
            <a:pPr algn="ctr"/>
            <a:r>
              <a:rPr lang="et-EE" sz="4000" dirty="0"/>
              <a:t>Eelarve eelnõu kogumaht on      25 549 089,81 eurot </a:t>
            </a:r>
          </a:p>
        </p:txBody>
      </p:sp>
    </p:spTree>
    <p:extLst>
      <p:ext uri="{BB962C8B-B14F-4D97-AF65-F5344CB8AC3E}">
        <p14:creationId xmlns:p14="http://schemas.microsoft.com/office/powerpoint/2010/main" val="723901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234931" y="609600"/>
            <a:ext cx="4268523" cy="5715526"/>
          </a:xfrm>
        </p:spPr>
        <p:txBody>
          <a:bodyPr>
            <a:normAutofit/>
          </a:bodyPr>
          <a:lstStyle/>
          <a:p>
            <a:r>
              <a:rPr lang="et-EE" sz="3200" dirty="0">
                <a:solidFill>
                  <a:srgbClr val="0F9040"/>
                </a:solidFill>
              </a:rPr>
              <a:t>TULUD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Põhitegevuse tulud – 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21 926 892 eurot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Investeeringutulud – 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1 630 623,81 eurot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Kohustuste võtmine –</a:t>
            </a:r>
            <a:br>
              <a:rPr lang="et-EE" sz="3200" dirty="0">
                <a:solidFill>
                  <a:srgbClr val="0F9040"/>
                </a:solidFill>
              </a:rPr>
            </a:br>
            <a:r>
              <a:rPr lang="et-EE" sz="3200" dirty="0">
                <a:solidFill>
                  <a:srgbClr val="0F9040"/>
                </a:solidFill>
              </a:rPr>
              <a:t>1 991 574 eurot</a:t>
            </a:r>
            <a:endParaRPr lang="et-EE" sz="33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209563" y="1261241"/>
            <a:ext cx="4064439" cy="4780121"/>
          </a:xfrm>
        </p:spPr>
        <p:txBody>
          <a:bodyPr>
            <a:normAutofit/>
          </a:bodyPr>
          <a:lstStyle/>
          <a:p>
            <a:endParaRPr lang="et-EE" dirty="0"/>
          </a:p>
          <a:p>
            <a:endParaRPr lang="et-EE" dirty="0"/>
          </a:p>
        </p:txBody>
      </p:sp>
      <p:pic>
        <p:nvPicPr>
          <p:cNvPr id="9" name="Pilt 8" descr="Pilt, millel on kujutatud tekst, Pabertoode, Rahatäht, paber&#10;&#10;Kirjeldus on genereeritud automaatselt">
            <a:extLst>
              <a:ext uri="{FF2B5EF4-FFF2-40B4-BE49-F238E27FC236}">
                <a16:creationId xmlns:a16="http://schemas.microsoft.com/office/drawing/2014/main" id="{6640B60B-C864-6B2A-E444-2E8EBE03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80" r="1852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t-EE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F9839C95-A0AA-6A4C-802C-943BE69C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1DE15451-56FC-A31A-5A41-91551634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08.10.2024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933CAB2-B66A-7F08-6ED7-4D77D16B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67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32901D9-4741-77ED-60BE-DD3836A4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22" y="0"/>
            <a:ext cx="8570018" cy="12192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t-EE" sz="4000" dirty="0"/>
              <a:t>KULUD</a:t>
            </a:r>
            <a:br>
              <a:rPr lang="et-EE" dirty="0"/>
            </a:br>
            <a:endParaRPr lang="et-EE" dirty="0">
              <a:solidFill>
                <a:srgbClr val="0F904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011F12-FD10-D881-41C1-6B3446232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346" y="914401"/>
            <a:ext cx="4490020" cy="4950372"/>
          </a:xfrm>
        </p:spPr>
        <p:txBody>
          <a:bodyPr>
            <a:normAutofit/>
          </a:bodyPr>
          <a:lstStyle/>
          <a:p>
            <a:r>
              <a:rPr lang="et-EE" sz="3200" dirty="0"/>
              <a:t>Põhitegevuse kulud –</a:t>
            </a:r>
          </a:p>
          <a:p>
            <a:r>
              <a:rPr lang="et-EE" sz="3200" dirty="0"/>
              <a:t>20 655 687 eurot</a:t>
            </a:r>
          </a:p>
          <a:p>
            <a:r>
              <a:rPr lang="et-EE" sz="3200" dirty="0"/>
              <a:t>Investeeringu kulud –</a:t>
            </a:r>
          </a:p>
          <a:p>
            <a:r>
              <a:rPr lang="et-EE" sz="3200" dirty="0"/>
              <a:t>4 158 897,81 eurot</a:t>
            </a:r>
          </a:p>
          <a:p>
            <a:r>
              <a:rPr lang="et-EE" sz="3200" dirty="0"/>
              <a:t>Kohustuste tasumine </a:t>
            </a:r>
          </a:p>
          <a:p>
            <a:r>
              <a:rPr lang="et-EE" sz="3200" dirty="0"/>
              <a:t>734 505 eurot</a:t>
            </a:r>
            <a:endParaRPr lang="en-US" sz="3200" dirty="0"/>
          </a:p>
        </p:txBody>
      </p:sp>
      <p:pic>
        <p:nvPicPr>
          <p:cNvPr id="5" name="Sisu kohatäide 4" descr="Pilt, millel on kujutatud tekst, Rahatäht, Sularaha, valuuta&#10;&#10;Kirjeldus on genereeritud automaatselt">
            <a:extLst>
              <a:ext uri="{FF2B5EF4-FFF2-40B4-BE49-F238E27FC236}">
                <a16:creationId xmlns:a16="http://schemas.microsoft.com/office/drawing/2014/main" id="{FCAE6BD2-169C-4437-724F-803A0F5D77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64" b="2"/>
          <a:stretch/>
        </p:blipFill>
        <p:spPr>
          <a:xfrm>
            <a:off x="677335" y="670559"/>
            <a:ext cx="5086538" cy="5371133"/>
          </a:xfrm>
          <a:prstGeom prst="rect">
            <a:avLst/>
          </a:prstGeom>
        </p:spPr>
      </p:pic>
      <p:pic>
        <p:nvPicPr>
          <p:cNvPr id="3" name="Pilt 2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D3AD1603-991B-71A5-442F-0849229A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A19DB8C2-6045-49EE-314E-A4542D93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08.10.2024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33E44A4-6DB8-E951-D1AD-2941DB37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63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0E659AA-42D7-315E-77CF-E8C44750E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19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Eelarves on arvestatud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EF49449-2D95-C359-DD26-D484235A7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3222"/>
            <a:ext cx="8596668" cy="454047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t-EE" sz="2000" dirty="0"/>
          </a:p>
          <a:p>
            <a:r>
              <a:rPr lang="et-EE" sz="2800" dirty="0"/>
              <a:t>Tasandus- ja toetusfond 2024. aasta tasemel, va toetusfondis ei ole arvestatud huvitegevuse toetusega ja hariduse kulusid on vähendatud 100 000 eurot;</a:t>
            </a:r>
          </a:p>
          <a:p>
            <a:r>
              <a:rPr lang="et-EE" sz="2800" dirty="0"/>
              <a:t>Füüsilise isiku tulumaks on planeeritud 6,37% suurem kui 2024. aasta eelarve (eeldatava eelarve täitmisega 5,3);</a:t>
            </a:r>
          </a:p>
          <a:p>
            <a:r>
              <a:rPr lang="et-EE" sz="2800" dirty="0"/>
              <a:t>Maamaksu kasv järgmisel aastal 32,73%</a:t>
            </a:r>
          </a:p>
          <a:p>
            <a:r>
              <a:rPr lang="et-EE" sz="2800" dirty="0"/>
              <a:t>Investeeringu tulud – Türi Lasteaed Lokuta hoone   913 760 eurot, Mehaanika 1 ja 3 toetus 593 572 eurot,</a:t>
            </a:r>
          </a:p>
          <a:p>
            <a:r>
              <a:rPr lang="et-EE" sz="2800" dirty="0"/>
              <a:t>Türi Põhikooli kaasav aed projekt 59 991,81 eurot.</a:t>
            </a:r>
          </a:p>
          <a:p>
            <a:r>
              <a:rPr lang="et-EE" sz="2800" dirty="0"/>
              <a:t>Laenude refinantseerimine</a:t>
            </a:r>
          </a:p>
          <a:p>
            <a:endParaRPr lang="et-EE" sz="3200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C709A323-1F17-0D96-F6C3-79773CB8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9767CFF-DE8E-F52D-6FCE-60FC372F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08.10.2024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BDBBDBCF-F48C-C1C7-9C35-2CBFC059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4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70635-0E30-209A-6CA3-D30C4B7EE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967EEA1-5C16-2DBA-EE8E-9240AAEB2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1192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/>
              <a:t>Eelarves ei ole arvestatud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4186FEE-8B8F-7E1B-7A83-C540692F0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3222"/>
            <a:ext cx="8596668" cy="4540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400" dirty="0"/>
              <a:t>Tasandus- ja toetusfondi „õigeid“ numbreid</a:t>
            </a:r>
          </a:p>
          <a:p>
            <a:pPr marL="0" indent="0">
              <a:buNone/>
            </a:pPr>
            <a:r>
              <a:rPr lang="et-EE" sz="2400" dirty="0"/>
              <a:t>Alampalga kasvu (ei ole hetkel veel kinnitatud Vabariigi Valitsuse poolt), kuid eeldatavalt on see 886 eurot.</a:t>
            </a:r>
          </a:p>
          <a:p>
            <a:pPr marL="0" indent="0">
              <a:buNone/>
            </a:pPr>
            <a:r>
              <a:rPr lang="et-EE" sz="2400" dirty="0"/>
              <a:t>Meie põhitegevuse kulude tõusuga – ei palga ega majanduskulude tõusuga – on säilitatud 2024. aasta tase.</a:t>
            </a:r>
          </a:p>
          <a:p>
            <a:pPr marL="0" indent="0">
              <a:buNone/>
            </a:pPr>
            <a:endParaRPr lang="et-EE" sz="2400" dirty="0"/>
          </a:p>
          <a:p>
            <a:pPr marL="0" indent="0">
              <a:buNone/>
            </a:pPr>
            <a:endParaRPr lang="et-EE" sz="2400" dirty="0"/>
          </a:p>
          <a:p>
            <a:endParaRPr lang="et-EE" sz="3200" dirty="0"/>
          </a:p>
        </p:txBody>
      </p:sp>
      <p:pic>
        <p:nvPicPr>
          <p:cNvPr id="4" name="Pilt 3" descr="Pilt, millel on kujutatud puuvili, lõikepildid, joonisfilm&#10;&#10;Kirjeldus on genereeritud automaatselt">
            <a:extLst>
              <a:ext uri="{FF2B5EF4-FFF2-40B4-BE49-F238E27FC236}">
                <a16:creationId xmlns:a16="http://schemas.microsoft.com/office/drawing/2014/main" id="{BEA7B732-8A94-D8FB-1CB4-56D3AABC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281" y="6041362"/>
            <a:ext cx="641750" cy="679578"/>
          </a:xfrm>
          <a:prstGeom prst="rect">
            <a:avLst/>
          </a:prstGeom>
        </p:spPr>
      </p:pic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8B6434C6-C1E9-888A-715B-17F69451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08.10.2024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F63757F-2449-00A3-D9F8-2F209475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96464"/>
      </p:ext>
    </p:extLst>
  </p:cSld>
  <p:clrMapOvr>
    <a:masterClrMapping/>
  </p:clrMapOvr>
</p:sld>
</file>

<file path=ppt/theme/theme1.xml><?xml version="1.0" encoding="utf-8"?>
<a:theme xmlns:a="http://schemas.openxmlformats.org/drawingml/2006/main" name="Tahk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576</TotalTime>
  <Words>1188</Words>
  <Application>Microsoft Office PowerPoint</Application>
  <PresentationFormat>Laiekraan</PresentationFormat>
  <Paragraphs>308</Paragraphs>
  <Slides>20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6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Trebuchet MS</vt:lpstr>
      <vt:lpstr>Wingdings</vt:lpstr>
      <vt:lpstr>Wingdings 3</vt:lpstr>
      <vt:lpstr>Tahk</vt:lpstr>
      <vt:lpstr>2025. AASTA EELARVE </vt:lpstr>
      <vt:lpstr>Kus oleme? Ehk meie finantsolukorra indeks </vt:lpstr>
      <vt:lpstr>Millest oleme lähtunud: </vt:lpstr>
      <vt:lpstr>Eelarve koostamine ja sisu</vt:lpstr>
      <vt:lpstr>Eelarve eelnõu kogumaht on      25 549 089,81 eurot </vt:lpstr>
      <vt:lpstr>TULUD Põhitegevuse tulud –  21 926 892 eurot Investeeringutulud –  1 630 623,81 eurot Kohustuste võtmine – 1 991 574 eurot</vt:lpstr>
      <vt:lpstr>KULUD </vt:lpstr>
      <vt:lpstr>Eelarves on arvestatud</vt:lpstr>
      <vt:lpstr>Eelarves ei ole arvestatud</vt:lpstr>
      <vt:lpstr>EELARVE ÜLESEHITUS </vt:lpstr>
      <vt:lpstr>TULUMAKS</vt:lpstr>
      <vt:lpstr>MAAMAKS</vt:lpstr>
      <vt:lpstr>TOETUSFONDI JAGUNEMINE </vt:lpstr>
      <vt:lpstr>PÕHITEGEVUSE KULUD </vt:lpstr>
      <vt:lpstr>PÕHITEGEVUSE KULUD </vt:lpstr>
      <vt:lpstr>INVESTEERIMISKULUD </vt:lpstr>
      <vt:lpstr>FINANTSEERIMISKULUD </vt:lpstr>
      <vt:lpstr>TÄIENDAV INFO </vt:lpstr>
      <vt:lpstr>Soovin tänada kõiki hallatavate asutuste juhte ning vallavalitsuse ametnikke, kes eelarve eelnõu koostamisse panustasid! Aitäh Teile!</vt:lpstr>
      <vt:lpstr>Aitäh kuulamast!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Türi Municipality</dc:title>
  <dc:creator>Merle Rüütel</dc:creator>
  <cp:lastModifiedBy>Aime Roosioja</cp:lastModifiedBy>
  <cp:revision>10</cp:revision>
  <dcterms:created xsi:type="dcterms:W3CDTF">2018-09-25T05:57:51Z</dcterms:created>
  <dcterms:modified xsi:type="dcterms:W3CDTF">2024-12-23T09:08:37Z</dcterms:modified>
</cp:coreProperties>
</file>